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trictFirstAndLastChars="0" autoCompressPictures="0">
  <p:sldMasterIdLst>
    <p:sldMasterId id="2147484457" r:id="rId1"/>
    <p:sldMasterId id="2147484458" r:id="rId2"/>
    <p:sldMasterId id="2147484459" r:id="rId3"/>
    <p:sldMasterId id="2147484460" r:id="rId4"/>
  </p:sldMasterIdLst>
  <p:notesMasterIdLst>
    <p:notesMasterId r:id="rId5"/>
  </p:notesMasterIdLst>
  <p:handoutMasterIdLst>
    <p:handoutMasterId r:id="rId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734" autoAdjust="0"/>
    <p:restoredTop sz="91423" autoAdjust="0"/>
  </p:normalViewPr>
  <p:slideViewPr>
    <p:cSldViewPr>
      <p:cViewPr varScale="1">
        <p:scale>
          <a:sx n="100" d="100"/>
          <a:sy n="100" d="100"/>
        </p:scale>
        <p:origin x="892" y="40"/>
      </p:cViewPr>
      <p:guideLst>
        <p:guide orient="horz" pos="1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4.xml"  /><Relationship Id="rId11" Type="http://schemas.openxmlformats.org/officeDocument/2006/relationships/slide" Target="slides/slide5.xml"  /><Relationship Id="rId12" Type="http://schemas.openxmlformats.org/officeDocument/2006/relationships/slide" Target="slides/slide6.xml"  /><Relationship Id="rId13" Type="http://schemas.openxmlformats.org/officeDocument/2006/relationships/slide" Target="slides/slide7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Master" Target="slideMasters/slideMaster2.xml"  /><Relationship Id="rId3" Type="http://schemas.openxmlformats.org/officeDocument/2006/relationships/slideMaster" Target="slideMasters/slideMaster3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handoutMaster" Target="handoutMasters/handoutMaster1.xml"  /><Relationship Id="rId7" Type="http://schemas.openxmlformats.org/officeDocument/2006/relationships/slide" Target="slides/slide1.xml"  /><Relationship Id="rId8" Type="http://schemas.openxmlformats.org/officeDocument/2006/relationships/slide" Target="slides/slide2.xml"  /><Relationship Id="rId9" Type="http://schemas.openxmlformats.org/officeDocument/2006/relationships/slide" Target="slides/slide3.xml" 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6B47C-9FE2-40BA-9CBE-2B7EB8E44A7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UY"/>
        </a:p>
      </dgm:t>
    </dgm:pt>
    <dgm:pt modelId="{61295BC1-C3F9-4EC2-BF0B-D88FFBDFF2C6}">
      <dgm:prSet phldrT="[Texto]"/>
      <dgm:spPr/>
      <dgm:t>
        <a:bodyPr/>
        <a:lstStyle/>
        <a:p>
          <a:r>
            <a:rPr lang="es-UY" dirty="0"/>
            <a:t>1 </a:t>
          </a:r>
          <a:r>
            <a:rPr lang="es-UY" dirty="0" err="1"/>
            <a:t>to</a:t>
          </a:r>
          <a:r>
            <a:rPr lang="es-UY" dirty="0"/>
            <a:t> 3 </a:t>
          </a:r>
          <a:r>
            <a:rPr lang="es-UY" dirty="0" err="1"/>
            <a:t>years</a:t>
          </a:r>
          <a:endParaRPr lang="es-UY" dirty="0"/>
        </a:p>
      </dgm:t>
    </dgm:pt>
    <dgm:pt modelId="{0DE73901-51EA-4F71-8C41-052D3E2EBF40}" type="parTrans" cxnId="{E1BF14A0-5A2B-463B-AF37-EAD1C3ADE711}">
      <dgm:prSet/>
      <dgm:spPr/>
      <dgm:t>
        <a:bodyPr/>
        <a:lstStyle/>
        <a:p>
          <a:endParaRPr lang="es-UY"/>
        </a:p>
      </dgm:t>
    </dgm:pt>
    <dgm:pt modelId="{86C09C04-3C7F-4057-9DAA-69910BB49FA2}" type="sibTrans" cxnId="{E1BF14A0-5A2B-463B-AF37-EAD1C3ADE711}">
      <dgm:prSet/>
      <dgm:spPr/>
      <dgm:t>
        <a:bodyPr/>
        <a:lstStyle/>
        <a:p>
          <a:endParaRPr lang="es-UY"/>
        </a:p>
      </dgm:t>
    </dgm:pt>
    <dgm:pt modelId="{EBD79FE1-E844-4618-BDD0-616D0EE648E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UY" sz="1400" dirty="0"/>
            <a:t>App </a:t>
          </a:r>
          <a:r>
            <a:rPr lang="es-UY" sz="1400" dirty="0" err="1"/>
            <a:t>available</a:t>
          </a:r>
          <a:r>
            <a:rPr lang="es-UY" sz="1400" dirty="0"/>
            <a:t> </a:t>
          </a:r>
          <a:r>
            <a:rPr lang="es-UY" sz="1400" dirty="0" err="1"/>
            <a:t>for</a:t>
          </a:r>
          <a:r>
            <a:rPr lang="es-UY" sz="1400" dirty="0"/>
            <a:t> </a:t>
          </a:r>
          <a:r>
            <a:rPr lang="es-UY" sz="1400" dirty="0" err="1"/>
            <a:t>Farmers</a:t>
          </a:r>
          <a:endParaRPr lang="es-UY" sz="1400" dirty="0"/>
        </a:p>
        <a:p>
          <a:pPr>
            <a:buFont typeface="Arial" panose="020B0604020202020204" pitchFamily="34" charset="0"/>
            <a:buNone/>
          </a:pPr>
          <a:r>
            <a:rPr lang="es-UY" sz="1400" dirty="0" err="1"/>
            <a:t>Consolidation</a:t>
          </a:r>
          <a:r>
            <a:rPr lang="es-UY" sz="1400" dirty="0"/>
            <a:t> </a:t>
          </a:r>
          <a:r>
            <a:rPr lang="es-UY" sz="1400" dirty="0" err="1"/>
            <a:t>of</a:t>
          </a:r>
          <a:r>
            <a:rPr lang="es-UY" sz="1400" dirty="0"/>
            <a:t> SNIA</a:t>
          </a:r>
        </a:p>
      </dgm:t>
    </dgm:pt>
    <dgm:pt modelId="{FEBFB218-657A-4F32-A832-5E9E10B36829}" type="parTrans" cxnId="{F665B558-907A-4E99-BACA-0490BE9F998E}">
      <dgm:prSet/>
      <dgm:spPr/>
      <dgm:t>
        <a:bodyPr/>
        <a:lstStyle/>
        <a:p>
          <a:endParaRPr lang="es-UY"/>
        </a:p>
      </dgm:t>
    </dgm:pt>
    <dgm:pt modelId="{CF2B17F5-9DF0-4E0A-AF98-4059582F5455}" type="sibTrans" cxnId="{F665B558-907A-4E99-BACA-0490BE9F998E}">
      <dgm:prSet/>
      <dgm:spPr/>
      <dgm:t>
        <a:bodyPr/>
        <a:lstStyle/>
        <a:p>
          <a:endParaRPr lang="es-UY"/>
        </a:p>
      </dgm:t>
    </dgm:pt>
    <dgm:pt modelId="{F85425AC-7B42-4329-AA2D-19E616EE523E}">
      <dgm:prSet phldrT="[Texto]"/>
      <dgm:spPr/>
      <dgm:t>
        <a:bodyPr/>
        <a:lstStyle/>
        <a:p>
          <a:r>
            <a:rPr lang="es-UY" dirty="0"/>
            <a:t>3 </a:t>
          </a:r>
          <a:r>
            <a:rPr lang="es-UY" dirty="0" err="1"/>
            <a:t>to</a:t>
          </a:r>
          <a:r>
            <a:rPr lang="es-UY" dirty="0"/>
            <a:t> 5 </a:t>
          </a:r>
          <a:r>
            <a:rPr lang="es-UY" dirty="0" err="1"/>
            <a:t>years</a:t>
          </a:r>
          <a:endParaRPr lang="es-UY" dirty="0"/>
        </a:p>
      </dgm:t>
    </dgm:pt>
    <dgm:pt modelId="{F9282D86-1B68-4E38-B960-D4CAB18EA6A9}" type="parTrans" cxnId="{55D9DD42-4279-4E3B-9144-E9EDBD773E6F}">
      <dgm:prSet/>
      <dgm:spPr/>
      <dgm:t>
        <a:bodyPr/>
        <a:lstStyle/>
        <a:p>
          <a:endParaRPr lang="es-UY"/>
        </a:p>
      </dgm:t>
    </dgm:pt>
    <dgm:pt modelId="{A6DA4901-D61F-4359-9E7D-B01247840649}" type="sibTrans" cxnId="{55D9DD42-4279-4E3B-9144-E9EDBD773E6F}">
      <dgm:prSet/>
      <dgm:spPr/>
      <dgm:t>
        <a:bodyPr/>
        <a:lstStyle/>
        <a:p>
          <a:endParaRPr lang="es-UY"/>
        </a:p>
      </dgm:t>
    </dgm:pt>
    <dgm:pt modelId="{68BC9C09-24FB-4D39-A08A-86175BA4192C}">
      <dgm:prSet phldrT="[Texto]"/>
      <dgm:spPr/>
      <dgm:t>
        <a:bodyPr/>
        <a:lstStyle/>
        <a:p>
          <a:r>
            <a:rPr lang="es-UY" dirty="0"/>
            <a:t>Big Data Agro </a:t>
          </a:r>
          <a:r>
            <a:rPr lang="es-UY" dirty="0" err="1"/>
            <a:t>system</a:t>
          </a:r>
          <a:endParaRPr lang="es-UY" dirty="0"/>
        </a:p>
      </dgm:t>
    </dgm:pt>
    <dgm:pt modelId="{4B2C945E-9073-4B70-B1C5-90DB2763EB2D}" type="parTrans" cxnId="{B604E4BF-85EB-47B3-8428-68F63AFFE1FD}">
      <dgm:prSet/>
      <dgm:spPr/>
      <dgm:t>
        <a:bodyPr/>
        <a:lstStyle/>
        <a:p>
          <a:endParaRPr lang="es-UY"/>
        </a:p>
      </dgm:t>
    </dgm:pt>
    <dgm:pt modelId="{FA14935E-43DD-4F8B-AB4A-653979B6C1CB}" type="sibTrans" cxnId="{B604E4BF-85EB-47B3-8428-68F63AFFE1FD}">
      <dgm:prSet/>
      <dgm:spPr/>
      <dgm:t>
        <a:bodyPr/>
        <a:lstStyle/>
        <a:p>
          <a:endParaRPr lang="es-UY"/>
        </a:p>
      </dgm:t>
    </dgm:pt>
    <dgm:pt modelId="{C0DEB82F-6A04-4B86-A8C1-7C838245D954}">
      <dgm:prSet phldrT="[Texto]"/>
      <dgm:spPr/>
      <dgm:t>
        <a:bodyPr/>
        <a:lstStyle/>
        <a:p>
          <a:r>
            <a:rPr lang="es-UY" dirty="0" err="1"/>
            <a:t>Knowledge</a:t>
          </a:r>
          <a:r>
            <a:rPr lang="es-UY" dirty="0"/>
            <a:t> Exchange Center in UY </a:t>
          </a:r>
        </a:p>
      </dgm:t>
    </dgm:pt>
    <dgm:pt modelId="{52C1013C-A6E7-48A2-9CE9-29D21D6C695E}" type="parTrans" cxnId="{3E417652-4C38-4689-9792-933C657E574F}">
      <dgm:prSet/>
      <dgm:spPr/>
      <dgm:t>
        <a:bodyPr/>
        <a:lstStyle/>
        <a:p>
          <a:endParaRPr lang="es-UY"/>
        </a:p>
      </dgm:t>
    </dgm:pt>
    <dgm:pt modelId="{9471F049-001A-4300-BD03-694619C049DD}" type="sibTrans" cxnId="{3E417652-4C38-4689-9792-933C657E574F}">
      <dgm:prSet/>
      <dgm:spPr/>
      <dgm:t>
        <a:bodyPr/>
        <a:lstStyle/>
        <a:p>
          <a:endParaRPr lang="es-UY"/>
        </a:p>
      </dgm:t>
    </dgm:pt>
    <dgm:pt modelId="{DC89B238-B6B6-4BA8-AD72-8560ECD5E634}">
      <dgm:prSet phldrT="[Texto]"/>
      <dgm:spPr/>
      <dgm:t>
        <a:bodyPr/>
        <a:lstStyle/>
        <a:p>
          <a:r>
            <a:rPr lang="es-UY" dirty="0"/>
            <a:t>5 </a:t>
          </a:r>
          <a:r>
            <a:rPr lang="es-UY" dirty="0" err="1"/>
            <a:t>to</a:t>
          </a:r>
          <a:r>
            <a:rPr lang="es-UY" dirty="0"/>
            <a:t> 10 </a:t>
          </a:r>
          <a:r>
            <a:rPr lang="es-UY" dirty="0" err="1"/>
            <a:t>years</a:t>
          </a:r>
          <a:endParaRPr lang="es-UY" dirty="0"/>
        </a:p>
      </dgm:t>
    </dgm:pt>
    <dgm:pt modelId="{1D2A6E29-A91E-4974-B975-B02AA41C2C2D}" type="parTrans" cxnId="{F5D22D85-6139-42F4-AD15-E1904BD7A42E}">
      <dgm:prSet/>
      <dgm:spPr/>
      <dgm:t>
        <a:bodyPr/>
        <a:lstStyle/>
        <a:p>
          <a:endParaRPr lang="es-UY"/>
        </a:p>
      </dgm:t>
    </dgm:pt>
    <dgm:pt modelId="{6CE84A98-B4B6-4638-84B0-67A4073EB938}" type="sibTrans" cxnId="{F5D22D85-6139-42F4-AD15-E1904BD7A42E}">
      <dgm:prSet/>
      <dgm:spPr/>
      <dgm:t>
        <a:bodyPr/>
        <a:lstStyle/>
        <a:p>
          <a:endParaRPr lang="es-UY"/>
        </a:p>
      </dgm:t>
    </dgm:pt>
    <dgm:pt modelId="{88DD8796-6105-4066-8D0C-FED0B4B5E2BD}">
      <dgm:prSet phldrT="[Texto]"/>
      <dgm:spPr/>
      <dgm:t>
        <a:bodyPr/>
        <a:lstStyle/>
        <a:p>
          <a:r>
            <a:rPr lang="es-UY" dirty="0"/>
            <a:t> </a:t>
          </a:r>
          <a:r>
            <a:rPr lang="es-UY" dirty="0" err="1"/>
            <a:t>AgTech</a:t>
          </a:r>
          <a:r>
            <a:rPr lang="es-UY" dirty="0"/>
            <a:t> </a:t>
          </a:r>
          <a:r>
            <a:rPr lang="es-UY" dirty="0" err="1"/>
            <a:t>ecosystem</a:t>
          </a:r>
          <a:r>
            <a:rPr lang="es-UY" dirty="0"/>
            <a:t> </a:t>
          </a:r>
          <a:r>
            <a:rPr lang="es-UY" dirty="0" err="1"/>
            <a:t>working</a:t>
          </a:r>
          <a:r>
            <a:rPr lang="es-UY" dirty="0"/>
            <a:t> </a:t>
          </a:r>
          <a:r>
            <a:rPr lang="es-UY" dirty="0" err="1"/>
            <a:t>efficiently</a:t>
          </a:r>
          <a:r>
            <a:rPr lang="es-UY" dirty="0"/>
            <a:t> </a:t>
          </a:r>
        </a:p>
      </dgm:t>
    </dgm:pt>
    <dgm:pt modelId="{31DCF13F-C709-4C94-8AB0-4ED3750A955C}" type="parTrans" cxnId="{481F64C8-A36B-4A2A-900D-942A158B04FD}">
      <dgm:prSet/>
      <dgm:spPr/>
      <dgm:t>
        <a:bodyPr/>
        <a:lstStyle/>
        <a:p>
          <a:endParaRPr lang="es-UY"/>
        </a:p>
      </dgm:t>
    </dgm:pt>
    <dgm:pt modelId="{E2E50967-DC64-45B9-A2A6-50B03377799F}" type="sibTrans" cxnId="{481F64C8-A36B-4A2A-900D-942A158B04FD}">
      <dgm:prSet/>
      <dgm:spPr/>
      <dgm:t>
        <a:bodyPr/>
        <a:lstStyle/>
        <a:p>
          <a:endParaRPr lang="es-UY"/>
        </a:p>
      </dgm:t>
    </dgm:pt>
    <dgm:pt modelId="{ED959D34-9CC4-4723-B562-60D898E01C18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UY" sz="1400" dirty="0"/>
            <a:t>Training </a:t>
          </a:r>
          <a:r>
            <a:rPr lang="es-UY" sz="1400" dirty="0" err="1"/>
            <a:t>of</a:t>
          </a:r>
          <a:r>
            <a:rPr lang="es-UY" sz="1400" dirty="0"/>
            <a:t> </a:t>
          </a:r>
          <a:r>
            <a:rPr lang="es-UY" sz="1400" dirty="0" err="1"/>
            <a:t>young</a:t>
          </a:r>
          <a:r>
            <a:rPr lang="es-UY" sz="1400" dirty="0"/>
            <a:t> </a:t>
          </a:r>
          <a:r>
            <a:rPr lang="es-UY" sz="1400" dirty="0" err="1"/>
            <a:t>people</a:t>
          </a:r>
          <a:r>
            <a:rPr lang="es-UY" sz="1400" dirty="0"/>
            <a:t> </a:t>
          </a:r>
          <a:r>
            <a:rPr lang="es-UY" sz="1400" dirty="0" err="1"/>
            <a:t>with</a:t>
          </a:r>
          <a:r>
            <a:rPr lang="es-UY" sz="1400" dirty="0"/>
            <a:t> DAT</a:t>
          </a:r>
        </a:p>
        <a:p>
          <a:pPr>
            <a:buFont typeface="Arial" panose="020B0604020202020204" pitchFamily="34" charset="0"/>
            <a:buNone/>
          </a:pPr>
          <a:r>
            <a:rPr lang="es-UY" sz="1400" dirty="0" err="1"/>
            <a:t>Model</a:t>
          </a:r>
          <a:r>
            <a:rPr lang="es-UY" sz="1400" dirty="0"/>
            <a:t> center </a:t>
          </a:r>
          <a:r>
            <a:rPr lang="es-UY" sz="1400" dirty="0" err="1"/>
            <a:t>of</a:t>
          </a:r>
          <a:r>
            <a:rPr lang="es-UY" sz="1400" dirty="0"/>
            <a:t> Smart </a:t>
          </a:r>
          <a:r>
            <a:rPr lang="es-UY" sz="1400" dirty="0" err="1"/>
            <a:t>Farm</a:t>
          </a:r>
          <a:endParaRPr lang="es-UY" sz="1400" dirty="0"/>
        </a:p>
      </dgm:t>
    </dgm:pt>
    <dgm:pt modelId="{334D0F88-6213-4793-B273-60A77F8339A2}" type="parTrans" cxnId="{CD590CEB-21E2-4253-8558-D96D831A1B5A}">
      <dgm:prSet/>
      <dgm:spPr/>
      <dgm:t>
        <a:bodyPr/>
        <a:lstStyle/>
        <a:p>
          <a:endParaRPr lang="es-UY"/>
        </a:p>
      </dgm:t>
    </dgm:pt>
    <dgm:pt modelId="{AE3E8452-765B-46EB-8C65-85C872D131EE}" type="sibTrans" cxnId="{CD590CEB-21E2-4253-8558-D96D831A1B5A}">
      <dgm:prSet/>
      <dgm:spPr/>
      <dgm:t>
        <a:bodyPr/>
        <a:lstStyle/>
        <a:p>
          <a:endParaRPr lang="es-UY"/>
        </a:p>
      </dgm:t>
    </dgm:pt>
    <dgm:pt modelId="{1269D21F-5FB5-482F-8CC2-167FFE774263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UY" sz="1400" dirty="0" err="1"/>
            <a:t>Strengthen</a:t>
          </a:r>
          <a:r>
            <a:rPr lang="es-UY" sz="1400" dirty="0"/>
            <a:t> </a:t>
          </a:r>
          <a:r>
            <a:rPr lang="es-UY" sz="1400" dirty="0" err="1"/>
            <a:t>capacities</a:t>
          </a:r>
          <a:r>
            <a:rPr lang="es-UY" sz="1400" dirty="0"/>
            <a:t> at </a:t>
          </a:r>
          <a:r>
            <a:rPr lang="es-UY" sz="1400" dirty="0" err="1"/>
            <a:t>all</a:t>
          </a:r>
          <a:r>
            <a:rPr lang="es-UY" sz="1400" dirty="0"/>
            <a:t> </a:t>
          </a:r>
          <a:r>
            <a:rPr lang="es-UY" sz="1400" dirty="0" err="1"/>
            <a:t>levels</a:t>
          </a:r>
          <a:r>
            <a:rPr lang="es-UY" sz="1400" dirty="0"/>
            <a:t> </a:t>
          </a:r>
        </a:p>
      </dgm:t>
    </dgm:pt>
    <dgm:pt modelId="{96EE3E09-19B7-4595-A11D-343476558727}" type="parTrans" cxnId="{8BFD8DAD-AA5C-40F8-B1FE-F26189726659}">
      <dgm:prSet/>
      <dgm:spPr/>
      <dgm:t>
        <a:bodyPr/>
        <a:lstStyle/>
        <a:p>
          <a:endParaRPr lang="es-UY"/>
        </a:p>
      </dgm:t>
    </dgm:pt>
    <dgm:pt modelId="{E3D948C6-AD1A-4BA3-97ED-0F07A60C0889}" type="sibTrans" cxnId="{8BFD8DAD-AA5C-40F8-B1FE-F26189726659}">
      <dgm:prSet/>
      <dgm:spPr/>
      <dgm:t>
        <a:bodyPr/>
        <a:lstStyle/>
        <a:p>
          <a:endParaRPr lang="es-UY"/>
        </a:p>
      </dgm:t>
    </dgm:pt>
    <dgm:pt modelId="{4CBB4CC1-4D08-48E5-B311-DBAC551E27F5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UY" sz="1400" dirty="0" err="1"/>
            <a:t>Promotion</a:t>
          </a:r>
          <a:r>
            <a:rPr lang="es-UY" sz="1400" dirty="0"/>
            <a:t> </a:t>
          </a:r>
          <a:r>
            <a:rPr lang="es-UY" sz="1400" dirty="0" err="1"/>
            <a:t>of</a:t>
          </a:r>
          <a:r>
            <a:rPr lang="es-UY" sz="1400" dirty="0"/>
            <a:t> DAT </a:t>
          </a:r>
          <a:r>
            <a:rPr lang="es-UY" sz="1400" dirty="0" err="1"/>
            <a:t>Projects</a:t>
          </a:r>
          <a:r>
            <a:rPr lang="es-UY" sz="1400" dirty="0"/>
            <a:t> in </a:t>
          </a:r>
          <a:r>
            <a:rPr lang="es-UY" sz="1400" dirty="0" err="1"/>
            <a:t>the</a:t>
          </a:r>
          <a:r>
            <a:rPr lang="es-UY" sz="1400" dirty="0"/>
            <a:t> </a:t>
          </a:r>
          <a:r>
            <a:rPr lang="es-UY" sz="1400" dirty="0" err="1"/>
            <a:t>private</a:t>
          </a:r>
          <a:r>
            <a:rPr lang="es-UY" sz="1400" dirty="0"/>
            <a:t> sector (DACC Project)</a:t>
          </a:r>
        </a:p>
      </dgm:t>
    </dgm:pt>
    <dgm:pt modelId="{9E13A8E8-953C-4701-8AEE-165AC3A0B285}" type="parTrans" cxnId="{947FFCE5-37CE-44E9-A2EC-C639961E3B74}">
      <dgm:prSet/>
      <dgm:spPr/>
      <dgm:t>
        <a:bodyPr/>
        <a:lstStyle/>
        <a:p>
          <a:endParaRPr lang="es-UY"/>
        </a:p>
      </dgm:t>
    </dgm:pt>
    <dgm:pt modelId="{D4572BC9-1C93-49C5-8B73-DC2128B6A7AE}" type="sibTrans" cxnId="{947FFCE5-37CE-44E9-A2EC-C639961E3B74}">
      <dgm:prSet/>
      <dgm:spPr/>
      <dgm:t>
        <a:bodyPr/>
        <a:lstStyle/>
        <a:p>
          <a:endParaRPr lang="es-UY"/>
        </a:p>
      </dgm:t>
    </dgm:pt>
    <dgm:pt modelId="{16270DE4-1778-4BAD-8999-2002540BDCA7}">
      <dgm:prSet phldrT="[Texto]"/>
      <dgm:spPr/>
      <dgm:t>
        <a:bodyPr/>
        <a:lstStyle/>
        <a:p>
          <a:r>
            <a:rPr lang="es-UY" dirty="0" err="1"/>
            <a:t>Promote</a:t>
          </a:r>
          <a:r>
            <a:rPr lang="es-UY" dirty="0"/>
            <a:t> </a:t>
          </a:r>
          <a:r>
            <a:rPr lang="es-UY" dirty="0" err="1"/>
            <a:t>ecosystem</a:t>
          </a:r>
          <a:r>
            <a:rPr lang="es-UY" dirty="0"/>
            <a:t> </a:t>
          </a:r>
          <a:r>
            <a:rPr lang="es-UY" dirty="0" err="1"/>
            <a:t>of</a:t>
          </a:r>
          <a:r>
            <a:rPr lang="es-UY" dirty="0"/>
            <a:t> Smart </a:t>
          </a:r>
          <a:r>
            <a:rPr lang="es-UY" dirty="0" err="1"/>
            <a:t>Farms</a:t>
          </a:r>
          <a:r>
            <a:rPr lang="es-UY" dirty="0"/>
            <a:t> </a:t>
          </a:r>
          <a:r>
            <a:rPr lang="es-UY" dirty="0" err="1"/>
            <a:t>with</a:t>
          </a:r>
          <a:r>
            <a:rPr lang="es-UY" dirty="0"/>
            <a:t> local </a:t>
          </a:r>
          <a:r>
            <a:rPr lang="es-UY" dirty="0" err="1"/>
            <a:t>deveolpments</a:t>
          </a:r>
          <a:r>
            <a:rPr lang="es-UY" dirty="0"/>
            <a:t> </a:t>
          </a:r>
          <a:r>
            <a:rPr lang="es-UY" dirty="0" err="1"/>
            <a:t>for</a:t>
          </a:r>
          <a:r>
            <a:rPr lang="es-UY" dirty="0"/>
            <a:t> </a:t>
          </a:r>
          <a:r>
            <a:rPr lang="es-UY" dirty="0" err="1"/>
            <a:t>early</a:t>
          </a:r>
          <a:r>
            <a:rPr lang="es-UY" dirty="0"/>
            <a:t> </a:t>
          </a:r>
          <a:r>
            <a:rPr lang="es-UY" dirty="0" err="1"/>
            <a:t>adoption</a:t>
          </a:r>
          <a:endParaRPr lang="es-UY" dirty="0"/>
        </a:p>
      </dgm:t>
    </dgm:pt>
    <dgm:pt modelId="{399ED315-7CDB-4513-AF06-0FB7BA58D507}" type="parTrans" cxnId="{095FBA24-2303-4100-AB46-8D7ADE1C8509}">
      <dgm:prSet/>
      <dgm:spPr/>
      <dgm:t>
        <a:bodyPr/>
        <a:lstStyle/>
        <a:p>
          <a:endParaRPr lang="es-UY"/>
        </a:p>
      </dgm:t>
    </dgm:pt>
    <dgm:pt modelId="{913A1303-7643-41AF-91D2-E631EDA732F5}" type="sibTrans" cxnId="{095FBA24-2303-4100-AB46-8D7ADE1C8509}">
      <dgm:prSet/>
      <dgm:spPr/>
      <dgm:t>
        <a:bodyPr/>
        <a:lstStyle/>
        <a:p>
          <a:endParaRPr lang="es-UY"/>
        </a:p>
      </dgm:t>
    </dgm:pt>
    <dgm:pt modelId="{5EDAC508-9A11-425D-B1FC-64B2B394A465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UY" sz="1400" dirty="0" err="1"/>
            <a:t>Implementation</a:t>
          </a:r>
          <a:r>
            <a:rPr lang="es-UY" sz="1400" dirty="0"/>
            <a:t> </a:t>
          </a:r>
          <a:r>
            <a:rPr lang="es-UY" sz="1400" dirty="0" err="1"/>
            <a:t>of</a:t>
          </a:r>
          <a:r>
            <a:rPr lang="es-UY" sz="1400" dirty="0"/>
            <a:t> </a:t>
          </a:r>
          <a:r>
            <a:rPr lang="es-UY" sz="1400" dirty="0" err="1"/>
            <a:t>Carbon</a:t>
          </a:r>
          <a:r>
            <a:rPr lang="es-UY" sz="1400" dirty="0"/>
            <a:t> </a:t>
          </a:r>
          <a:r>
            <a:rPr lang="es-UY" sz="1400" dirty="0" err="1"/>
            <a:t>Navigator</a:t>
          </a:r>
          <a:endParaRPr lang="es-UY" sz="1400" dirty="0"/>
        </a:p>
      </dgm:t>
    </dgm:pt>
    <dgm:pt modelId="{10EA60BA-3A46-4C1F-966F-024BA782D3AB}" type="parTrans" cxnId="{74E9FF30-C47C-4321-8F9F-48ED4C20F7D9}">
      <dgm:prSet/>
      <dgm:spPr/>
      <dgm:t>
        <a:bodyPr/>
        <a:lstStyle/>
        <a:p>
          <a:endParaRPr lang="es-UY"/>
        </a:p>
      </dgm:t>
    </dgm:pt>
    <dgm:pt modelId="{F9CEA06F-BE28-4EEF-B62E-A23FFAB6D35E}" type="sibTrans" cxnId="{74E9FF30-C47C-4321-8F9F-48ED4C20F7D9}">
      <dgm:prSet/>
      <dgm:spPr/>
      <dgm:t>
        <a:bodyPr/>
        <a:lstStyle/>
        <a:p>
          <a:endParaRPr lang="es-UY"/>
        </a:p>
      </dgm:t>
    </dgm:pt>
    <dgm:pt modelId="{0B336CAD-E6B8-40D5-83BF-72E9DC91D9B8}">
      <dgm:prSet phldrT="[Texto]"/>
      <dgm:spPr/>
      <dgm:t>
        <a:bodyPr/>
        <a:lstStyle/>
        <a:p>
          <a:r>
            <a:rPr lang="es-UY" dirty="0"/>
            <a:t> “Uruguay Natural” as Brand </a:t>
          </a:r>
          <a:r>
            <a:rPr lang="es-UY" dirty="0" err="1"/>
            <a:t>of</a:t>
          </a:r>
          <a:r>
            <a:rPr lang="es-UY" dirty="0"/>
            <a:t> safety and </a:t>
          </a:r>
          <a:r>
            <a:rPr lang="es-UY" dirty="0" err="1"/>
            <a:t>sustainable</a:t>
          </a:r>
          <a:r>
            <a:rPr lang="es-UY" dirty="0"/>
            <a:t> </a:t>
          </a:r>
          <a:r>
            <a:rPr lang="es-UY" dirty="0" err="1"/>
            <a:t>food</a:t>
          </a:r>
          <a:r>
            <a:rPr lang="es-UY" dirty="0"/>
            <a:t> </a:t>
          </a:r>
          <a:r>
            <a:rPr lang="es-UY" dirty="0" err="1"/>
            <a:t>with</a:t>
          </a:r>
          <a:r>
            <a:rPr lang="es-UY" dirty="0"/>
            <a:t> Smart </a:t>
          </a:r>
          <a:r>
            <a:rPr lang="es-UY" dirty="0" err="1"/>
            <a:t>production</a:t>
          </a:r>
          <a:r>
            <a:rPr lang="es-UY" dirty="0"/>
            <a:t> and social </a:t>
          </a:r>
          <a:r>
            <a:rPr lang="es-UY" dirty="0" err="1"/>
            <a:t>responsability</a:t>
          </a:r>
          <a:endParaRPr lang="es-UY" dirty="0"/>
        </a:p>
      </dgm:t>
    </dgm:pt>
    <dgm:pt modelId="{7B683E2E-0350-4D6E-BA65-AFAE7B30A912}" type="parTrans" cxnId="{CEB18147-DF69-474C-AF6E-C67E411EDFEE}">
      <dgm:prSet/>
      <dgm:spPr/>
      <dgm:t>
        <a:bodyPr/>
        <a:lstStyle/>
        <a:p>
          <a:endParaRPr lang="es-UY"/>
        </a:p>
      </dgm:t>
    </dgm:pt>
    <dgm:pt modelId="{BFB7F9B9-91E3-4AD2-A48E-217529A43624}" type="sibTrans" cxnId="{CEB18147-DF69-474C-AF6E-C67E411EDFEE}">
      <dgm:prSet/>
      <dgm:spPr/>
      <dgm:t>
        <a:bodyPr/>
        <a:lstStyle/>
        <a:p>
          <a:endParaRPr lang="es-UY"/>
        </a:p>
      </dgm:t>
    </dgm:pt>
    <dgm:pt modelId="{53226F86-AD00-4470-9331-14CD9234CE16}">
      <dgm:prSet phldrT="[Texto]"/>
      <dgm:spPr/>
      <dgm:t>
        <a:bodyPr/>
        <a:lstStyle/>
        <a:p>
          <a:r>
            <a:rPr lang="es-UY" dirty="0"/>
            <a:t> Cultural </a:t>
          </a:r>
          <a:r>
            <a:rPr lang="es-UY" dirty="0" err="1"/>
            <a:t>change</a:t>
          </a:r>
          <a:r>
            <a:rPr lang="es-UY" dirty="0"/>
            <a:t> in </a:t>
          </a:r>
          <a:r>
            <a:rPr lang="es-UY" dirty="0" err="1"/>
            <a:t>agri</a:t>
          </a:r>
          <a:r>
            <a:rPr lang="es-UY" dirty="0"/>
            <a:t> </a:t>
          </a:r>
          <a:r>
            <a:rPr lang="es-UY" dirty="0" err="1"/>
            <a:t>food</a:t>
          </a:r>
          <a:r>
            <a:rPr lang="es-UY" dirty="0"/>
            <a:t> sector more </a:t>
          </a:r>
          <a:r>
            <a:rPr lang="es-UY" dirty="0" err="1"/>
            <a:t>atracted</a:t>
          </a:r>
          <a:r>
            <a:rPr lang="es-UY" dirty="0"/>
            <a:t> </a:t>
          </a:r>
          <a:r>
            <a:rPr lang="es-UY" dirty="0" err="1"/>
            <a:t>to</a:t>
          </a:r>
          <a:r>
            <a:rPr lang="es-UY" dirty="0"/>
            <a:t> </a:t>
          </a:r>
          <a:r>
            <a:rPr lang="es-UY" dirty="0" err="1"/>
            <a:t>younger</a:t>
          </a:r>
          <a:r>
            <a:rPr lang="es-UY" dirty="0"/>
            <a:t> </a:t>
          </a:r>
          <a:r>
            <a:rPr lang="es-UY" dirty="0" err="1"/>
            <a:t>people</a:t>
          </a:r>
          <a:r>
            <a:rPr lang="es-UY" dirty="0"/>
            <a:t> </a:t>
          </a:r>
        </a:p>
      </dgm:t>
    </dgm:pt>
    <dgm:pt modelId="{282063CC-6590-48D8-95BA-CC61A6928B04}" type="parTrans" cxnId="{6BD280BB-2392-478F-88F4-F4BAB8972126}">
      <dgm:prSet/>
      <dgm:spPr/>
      <dgm:t>
        <a:bodyPr/>
        <a:lstStyle/>
        <a:p>
          <a:endParaRPr lang="es-UY"/>
        </a:p>
      </dgm:t>
    </dgm:pt>
    <dgm:pt modelId="{E4BBAC00-E40E-4A58-BD5C-9B0C18212396}" type="sibTrans" cxnId="{6BD280BB-2392-478F-88F4-F4BAB8972126}">
      <dgm:prSet/>
      <dgm:spPr/>
      <dgm:t>
        <a:bodyPr/>
        <a:lstStyle/>
        <a:p>
          <a:endParaRPr lang="es-UY"/>
        </a:p>
      </dgm:t>
    </dgm:pt>
    <dgm:pt modelId="{020A51FF-31EE-4C19-B1EE-940A94054C62}">
      <dgm:prSet phldrT="[Texto]"/>
      <dgm:spPr/>
      <dgm:t>
        <a:bodyPr/>
        <a:lstStyle/>
        <a:p>
          <a:r>
            <a:rPr lang="es-UY" dirty="0" err="1"/>
            <a:t>Value</a:t>
          </a:r>
          <a:r>
            <a:rPr lang="es-UY" dirty="0"/>
            <a:t> </a:t>
          </a:r>
          <a:r>
            <a:rPr lang="es-UY" dirty="0" err="1"/>
            <a:t>chain</a:t>
          </a:r>
          <a:r>
            <a:rPr lang="es-UY" dirty="0"/>
            <a:t> </a:t>
          </a:r>
          <a:r>
            <a:rPr lang="es-UY" dirty="0" err="1"/>
            <a:t>holistic</a:t>
          </a:r>
          <a:r>
            <a:rPr lang="es-UY" dirty="0"/>
            <a:t> </a:t>
          </a:r>
          <a:r>
            <a:rPr lang="es-UY" dirty="0" err="1"/>
            <a:t>approach</a:t>
          </a:r>
          <a:r>
            <a:rPr lang="es-UY" dirty="0"/>
            <a:t> </a:t>
          </a:r>
          <a:r>
            <a:rPr lang="es-UY" dirty="0" err="1"/>
            <a:t>from</a:t>
          </a:r>
          <a:r>
            <a:rPr lang="es-UY" dirty="0"/>
            <a:t> </a:t>
          </a:r>
          <a:r>
            <a:rPr lang="es-UY" dirty="0" err="1"/>
            <a:t>the</a:t>
          </a:r>
          <a:r>
            <a:rPr lang="es-UY" dirty="0"/>
            <a:t> </a:t>
          </a:r>
          <a:r>
            <a:rPr lang="es-UY" dirty="0" err="1"/>
            <a:t>farmer</a:t>
          </a:r>
          <a:r>
            <a:rPr lang="es-UY" dirty="0"/>
            <a:t> </a:t>
          </a:r>
          <a:r>
            <a:rPr lang="es-UY" dirty="0" err="1"/>
            <a:t>to</a:t>
          </a:r>
          <a:r>
            <a:rPr lang="es-UY" dirty="0"/>
            <a:t> </a:t>
          </a:r>
          <a:r>
            <a:rPr lang="es-UY" dirty="0" err="1"/>
            <a:t>consumer</a:t>
          </a:r>
          <a:r>
            <a:rPr lang="es-UY" dirty="0"/>
            <a:t> (Smart eco </a:t>
          </a:r>
          <a:r>
            <a:rPr lang="es-UY" dirty="0" err="1"/>
            <a:t>turism</a:t>
          </a:r>
          <a:r>
            <a:rPr lang="es-UY" dirty="0"/>
            <a:t>, </a:t>
          </a:r>
          <a:r>
            <a:rPr lang="es-UY" dirty="0" err="1"/>
            <a:t>cooperative</a:t>
          </a:r>
          <a:r>
            <a:rPr lang="es-UY" dirty="0"/>
            <a:t> </a:t>
          </a:r>
          <a:r>
            <a:rPr lang="es-UY" dirty="0" err="1"/>
            <a:t>structure</a:t>
          </a:r>
          <a:r>
            <a:rPr lang="es-UY" dirty="0"/>
            <a:t>)</a:t>
          </a:r>
        </a:p>
      </dgm:t>
    </dgm:pt>
    <dgm:pt modelId="{4697879C-66CA-44AE-9CE0-455DAAA8CAF0}" type="parTrans" cxnId="{7763F5C0-7B54-4D3F-B56D-19C1E94E6E3D}">
      <dgm:prSet/>
      <dgm:spPr/>
      <dgm:t>
        <a:bodyPr/>
        <a:lstStyle/>
        <a:p>
          <a:endParaRPr lang="es-UY"/>
        </a:p>
      </dgm:t>
    </dgm:pt>
    <dgm:pt modelId="{C4F78C8E-5286-42A6-B886-8756EF529903}" type="sibTrans" cxnId="{7763F5C0-7B54-4D3F-B56D-19C1E94E6E3D}">
      <dgm:prSet/>
      <dgm:spPr/>
      <dgm:t>
        <a:bodyPr/>
        <a:lstStyle/>
        <a:p>
          <a:endParaRPr lang="es-UY"/>
        </a:p>
      </dgm:t>
    </dgm:pt>
    <dgm:pt modelId="{39B59EE3-3766-4CEB-9DEE-22D021E0F165}" type="pres">
      <dgm:prSet presAssocID="{DA46B47C-9FE2-40BA-9CBE-2B7EB8E44A7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09DBDD5-14F7-4D27-9D18-DF72F26627B6}" type="pres">
      <dgm:prSet presAssocID="{61295BC1-C3F9-4EC2-BF0B-D88FFBDFF2C6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371D27AD-B83C-437D-9A12-4428E1B53C9D}" type="pres">
      <dgm:prSet presAssocID="{61295BC1-C3F9-4EC2-BF0B-D88FFBDFF2C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9682AB5-E6E0-445C-A803-827463A497BB}" type="pres">
      <dgm:prSet presAssocID="{F85425AC-7B42-4329-AA2D-19E616EE523E}" presName="parentText2" presStyleLbl="node1" presStyleIdx="1" presStyleCnt="3" custLinFactNeighborX="-44" custLinFactNeighborY="1312">
        <dgm:presLayoutVars>
          <dgm:chMax/>
          <dgm:chPref val="3"/>
          <dgm:bulletEnabled val="1"/>
        </dgm:presLayoutVars>
      </dgm:prSet>
      <dgm:spPr/>
    </dgm:pt>
    <dgm:pt modelId="{BA884B7B-F0C7-4CD2-84D7-4FF73F325C82}" type="pres">
      <dgm:prSet presAssocID="{F85425AC-7B42-4329-AA2D-19E616EE523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FF26B144-8B3D-4180-9408-C4DD6558C426}" type="pres">
      <dgm:prSet presAssocID="{DC89B238-B6B6-4BA8-AD72-8560ECD5E634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8DC32380-CC58-4BA0-AC14-7CED2127E6A4}" type="pres">
      <dgm:prSet presAssocID="{DC89B238-B6B6-4BA8-AD72-8560ECD5E63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B9BA423-405C-4DDE-86E0-258A0ECEC1C5}" type="presOf" srcId="{16270DE4-1778-4BAD-8999-2002540BDCA7}" destId="{BA884B7B-F0C7-4CD2-84D7-4FF73F325C82}" srcOrd="0" destOrd="0" presId="urn:microsoft.com/office/officeart/2009/3/layout/IncreasingArrowsProcess"/>
    <dgm:cxn modelId="{095FBA24-2303-4100-AB46-8D7ADE1C8509}" srcId="{F85425AC-7B42-4329-AA2D-19E616EE523E}" destId="{16270DE4-1778-4BAD-8999-2002540BDCA7}" srcOrd="0" destOrd="0" parTransId="{399ED315-7CDB-4513-AF06-0FB7BA58D507}" sibTransId="{913A1303-7643-41AF-91D2-E631EDA732F5}"/>
    <dgm:cxn modelId="{81CFC62A-8ECE-4058-BC83-9FD87504EA21}" type="presOf" srcId="{EBD79FE1-E844-4618-BDD0-616D0EE648EC}" destId="{371D27AD-B83C-437D-9A12-4428E1B53C9D}" srcOrd="0" destOrd="0" presId="urn:microsoft.com/office/officeart/2009/3/layout/IncreasingArrowsProcess"/>
    <dgm:cxn modelId="{7432D62E-C850-4266-B064-C6F97292A4A2}" type="presOf" srcId="{1269D21F-5FB5-482F-8CC2-167FFE774263}" destId="{371D27AD-B83C-437D-9A12-4428E1B53C9D}" srcOrd="0" destOrd="2" presId="urn:microsoft.com/office/officeart/2009/3/layout/IncreasingArrowsProcess"/>
    <dgm:cxn modelId="{74E9FF30-C47C-4321-8F9F-48ED4C20F7D9}" srcId="{61295BC1-C3F9-4EC2-BF0B-D88FFBDFF2C6}" destId="{5EDAC508-9A11-425D-B1FC-64B2B394A465}" srcOrd="4" destOrd="0" parTransId="{10EA60BA-3A46-4C1F-966F-024BA782D3AB}" sibTransId="{F9CEA06F-BE28-4EEF-B62E-A23FFAB6D35E}"/>
    <dgm:cxn modelId="{FC3ADF32-A021-4448-9874-4D151CF626F3}" type="presOf" srcId="{F85425AC-7B42-4329-AA2D-19E616EE523E}" destId="{A9682AB5-E6E0-445C-A803-827463A497BB}" srcOrd="0" destOrd="0" presId="urn:microsoft.com/office/officeart/2009/3/layout/IncreasingArrowsProcess"/>
    <dgm:cxn modelId="{333F8134-1402-42C1-BFBC-A04DC27E6702}" type="presOf" srcId="{DC89B238-B6B6-4BA8-AD72-8560ECD5E634}" destId="{FF26B144-8B3D-4180-9408-C4DD6558C426}" srcOrd="0" destOrd="0" presId="urn:microsoft.com/office/officeart/2009/3/layout/IncreasingArrowsProcess"/>
    <dgm:cxn modelId="{AD38AD3C-08B4-4974-A727-EC16A6659D9E}" type="presOf" srcId="{0B336CAD-E6B8-40D5-83BF-72E9DC91D9B8}" destId="{8DC32380-CC58-4BA0-AC14-7CED2127E6A4}" srcOrd="0" destOrd="1" presId="urn:microsoft.com/office/officeart/2009/3/layout/IncreasingArrowsProcess"/>
    <dgm:cxn modelId="{CCE47841-56B1-4549-A680-81AC55A1839F}" type="presOf" srcId="{68BC9C09-24FB-4D39-A08A-86175BA4192C}" destId="{BA884B7B-F0C7-4CD2-84D7-4FF73F325C82}" srcOrd="0" destOrd="1" presId="urn:microsoft.com/office/officeart/2009/3/layout/IncreasingArrowsProcess"/>
    <dgm:cxn modelId="{55D9DD42-4279-4E3B-9144-E9EDBD773E6F}" srcId="{DA46B47C-9FE2-40BA-9CBE-2B7EB8E44A7D}" destId="{F85425AC-7B42-4329-AA2D-19E616EE523E}" srcOrd="1" destOrd="0" parTransId="{F9282D86-1B68-4E38-B960-D4CAB18EA6A9}" sibTransId="{A6DA4901-D61F-4359-9E7D-B01247840649}"/>
    <dgm:cxn modelId="{3515E165-2F4C-4D91-BE51-12FD82538869}" type="presOf" srcId="{C0DEB82F-6A04-4B86-A8C1-7C838245D954}" destId="{BA884B7B-F0C7-4CD2-84D7-4FF73F325C82}" srcOrd="0" destOrd="2" presId="urn:microsoft.com/office/officeart/2009/3/layout/IncreasingArrowsProcess"/>
    <dgm:cxn modelId="{CEB18147-DF69-474C-AF6E-C67E411EDFEE}" srcId="{DC89B238-B6B6-4BA8-AD72-8560ECD5E634}" destId="{0B336CAD-E6B8-40D5-83BF-72E9DC91D9B8}" srcOrd="1" destOrd="0" parTransId="{7B683E2E-0350-4D6E-BA65-AFAE7B30A912}" sibTransId="{BFB7F9B9-91E3-4AD2-A48E-217529A43624}"/>
    <dgm:cxn modelId="{3E417652-4C38-4689-9792-933C657E574F}" srcId="{F85425AC-7B42-4329-AA2D-19E616EE523E}" destId="{C0DEB82F-6A04-4B86-A8C1-7C838245D954}" srcOrd="2" destOrd="0" parTransId="{52C1013C-A6E7-48A2-9CE9-29D21D6C695E}" sibTransId="{9471F049-001A-4300-BD03-694619C049DD}"/>
    <dgm:cxn modelId="{F665B558-907A-4E99-BACA-0490BE9F998E}" srcId="{61295BC1-C3F9-4EC2-BF0B-D88FFBDFF2C6}" destId="{EBD79FE1-E844-4618-BDD0-616D0EE648EC}" srcOrd="0" destOrd="0" parTransId="{FEBFB218-657A-4F32-A832-5E9E10B36829}" sibTransId="{CF2B17F5-9DF0-4E0A-AF98-4059582F5455}"/>
    <dgm:cxn modelId="{F5D22D85-6139-42F4-AD15-E1904BD7A42E}" srcId="{DA46B47C-9FE2-40BA-9CBE-2B7EB8E44A7D}" destId="{DC89B238-B6B6-4BA8-AD72-8560ECD5E634}" srcOrd="2" destOrd="0" parTransId="{1D2A6E29-A91E-4974-B975-B02AA41C2C2D}" sibTransId="{6CE84A98-B4B6-4638-84B0-67A4073EB938}"/>
    <dgm:cxn modelId="{E1BF14A0-5A2B-463B-AF37-EAD1C3ADE711}" srcId="{DA46B47C-9FE2-40BA-9CBE-2B7EB8E44A7D}" destId="{61295BC1-C3F9-4EC2-BF0B-D88FFBDFF2C6}" srcOrd="0" destOrd="0" parTransId="{0DE73901-51EA-4F71-8C41-052D3E2EBF40}" sibTransId="{86C09C04-3C7F-4057-9DAA-69910BB49FA2}"/>
    <dgm:cxn modelId="{1DDDAEAB-63A4-4C22-82BA-F02D6771C902}" type="presOf" srcId="{53226F86-AD00-4470-9331-14CD9234CE16}" destId="{8DC32380-CC58-4BA0-AC14-7CED2127E6A4}" srcOrd="0" destOrd="2" presId="urn:microsoft.com/office/officeart/2009/3/layout/IncreasingArrowsProcess"/>
    <dgm:cxn modelId="{8BFD8DAD-AA5C-40F8-B1FE-F26189726659}" srcId="{61295BC1-C3F9-4EC2-BF0B-D88FFBDFF2C6}" destId="{1269D21F-5FB5-482F-8CC2-167FFE774263}" srcOrd="2" destOrd="0" parTransId="{96EE3E09-19B7-4595-A11D-343476558727}" sibTransId="{E3D948C6-AD1A-4BA3-97ED-0F07A60C0889}"/>
    <dgm:cxn modelId="{701F4CAE-BF9A-467B-BDE7-D359D4268703}" type="presOf" srcId="{88DD8796-6105-4066-8D0C-FED0B4B5E2BD}" destId="{8DC32380-CC58-4BA0-AC14-7CED2127E6A4}" srcOrd="0" destOrd="0" presId="urn:microsoft.com/office/officeart/2009/3/layout/IncreasingArrowsProcess"/>
    <dgm:cxn modelId="{A12D5CB3-7015-4FB6-9A26-FA7DC636C288}" type="presOf" srcId="{DA46B47C-9FE2-40BA-9CBE-2B7EB8E44A7D}" destId="{39B59EE3-3766-4CEB-9DEE-22D021E0F165}" srcOrd="0" destOrd="0" presId="urn:microsoft.com/office/officeart/2009/3/layout/IncreasingArrowsProcess"/>
    <dgm:cxn modelId="{6BD280BB-2392-478F-88F4-F4BAB8972126}" srcId="{DC89B238-B6B6-4BA8-AD72-8560ECD5E634}" destId="{53226F86-AD00-4470-9331-14CD9234CE16}" srcOrd="2" destOrd="0" parTransId="{282063CC-6590-48D8-95BA-CC61A6928B04}" sibTransId="{E4BBAC00-E40E-4A58-BD5C-9B0C18212396}"/>
    <dgm:cxn modelId="{B604E4BF-85EB-47B3-8428-68F63AFFE1FD}" srcId="{F85425AC-7B42-4329-AA2D-19E616EE523E}" destId="{68BC9C09-24FB-4D39-A08A-86175BA4192C}" srcOrd="1" destOrd="0" parTransId="{4B2C945E-9073-4B70-B1C5-90DB2763EB2D}" sibTransId="{FA14935E-43DD-4F8B-AB4A-653979B6C1CB}"/>
    <dgm:cxn modelId="{7763F5C0-7B54-4D3F-B56D-19C1E94E6E3D}" srcId="{F85425AC-7B42-4329-AA2D-19E616EE523E}" destId="{020A51FF-31EE-4C19-B1EE-940A94054C62}" srcOrd="3" destOrd="0" parTransId="{4697879C-66CA-44AE-9CE0-455DAAA8CAF0}" sibTransId="{C4F78C8E-5286-42A6-B886-8756EF529903}"/>
    <dgm:cxn modelId="{481F64C8-A36B-4A2A-900D-942A158B04FD}" srcId="{DC89B238-B6B6-4BA8-AD72-8560ECD5E634}" destId="{88DD8796-6105-4066-8D0C-FED0B4B5E2BD}" srcOrd="0" destOrd="0" parTransId="{31DCF13F-C709-4C94-8AB0-4ED3750A955C}" sibTransId="{E2E50967-DC64-45B9-A2A6-50B03377799F}"/>
    <dgm:cxn modelId="{037115E1-538D-42CA-B4DE-57291FFDE107}" type="presOf" srcId="{ED959D34-9CC4-4723-B562-60D898E01C18}" destId="{371D27AD-B83C-437D-9A12-4428E1B53C9D}" srcOrd="0" destOrd="1" presId="urn:microsoft.com/office/officeart/2009/3/layout/IncreasingArrowsProcess"/>
    <dgm:cxn modelId="{9E47CBE5-6A8F-42D4-B314-A40A2232C51C}" type="presOf" srcId="{4CBB4CC1-4D08-48E5-B311-DBAC551E27F5}" destId="{371D27AD-B83C-437D-9A12-4428E1B53C9D}" srcOrd="0" destOrd="3" presId="urn:microsoft.com/office/officeart/2009/3/layout/IncreasingArrowsProcess"/>
    <dgm:cxn modelId="{947FFCE5-37CE-44E9-A2EC-C639961E3B74}" srcId="{61295BC1-C3F9-4EC2-BF0B-D88FFBDFF2C6}" destId="{4CBB4CC1-4D08-48E5-B311-DBAC551E27F5}" srcOrd="3" destOrd="0" parTransId="{9E13A8E8-953C-4701-8AEE-165AC3A0B285}" sibTransId="{D4572BC9-1C93-49C5-8B73-DC2128B6A7AE}"/>
    <dgm:cxn modelId="{B15994EA-580B-45CC-9A42-94822FD889D3}" type="presOf" srcId="{61295BC1-C3F9-4EC2-BF0B-D88FFBDFF2C6}" destId="{E09DBDD5-14F7-4D27-9D18-DF72F26627B6}" srcOrd="0" destOrd="0" presId="urn:microsoft.com/office/officeart/2009/3/layout/IncreasingArrowsProcess"/>
    <dgm:cxn modelId="{CD590CEB-21E2-4253-8558-D96D831A1B5A}" srcId="{61295BC1-C3F9-4EC2-BF0B-D88FFBDFF2C6}" destId="{ED959D34-9CC4-4723-B562-60D898E01C18}" srcOrd="1" destOrd="0" parTransId="{334D0F88-6213-4793-B273-60A77F8339A2}" sibTransId="{AE3E8452-765B-46EB-8C65-85C872D131EE}"/>
    <dgm:cxn modelId="{9A9E38F4-F698-441C-A87F-69A09B6682FF}" type="presOf" srcId="{5EDAC508-9A11-425D-B1FC-64B2B394A465}" destId="{371D27AD-B83C-437D-9A12-4428E1B53C9D}" srcOrd="0" destOrd="4" presId="urn:microsoft.com/office/officeart/2009/3/layout/IncreasingArrowsProcess"/>
    <dgm:cxn modelId="{B309F4FB-B291-4658-81A2-46EBFD38B139}" type="presOf" srcId="{020A51FF-31EE-4C19-B1EE-940A94054C62}" destId="{BA884B7B-F0C7-4CD2-84D7-4FF73F325C82}" srcOrd="0" destOrd="3" presId="urn:microsoft.com/office/officeart/2009/3/layout/IncreasingArrowsProcess"/>
    <dgm:cxn modelId="{3154FEE3-100B-4DA8-AC69-81ECC125A48F}" type="presParOf" srcId="{39B59EE3-3766-4CEB-9DEE-22D021E0F165}" destId="{E09DBDD5-14F7-4D27-9D18-DF72F26627B6}" srcOrd="0" destOrd="0" presId="urn:microsoft.com/office/officeart/2009/3/layout/IncreasingArrowsProcess"/>
    <dgm:cxn modelId="{E9437498-341B-49DF-9BE6-AB700216220C}" type="presParOf" srcId="{39B59EE3-3766-4CEB-9DEE-22D021E0F165}" destId="{371D27AD-B83C-437D-9A12-4428E1B53C9D}" srcOrd="1" destOrd="0" presId="urn:microsoft.com/office/officeart/2009/3/layout/IncreasingArrowsProcess"/>
    <dgm:cxn modelId="{82CDE25E-1D04-4288-BBC5-A179E15FAD0A}" type="presParOf" srcId="{39B59EE3-3766-4CEB-9DEE-22D021E0F165}" destId="{A9682AB5-E6E0-445C-A803-827463A497BB}" srcOrd="2" destOrd="0" presId="urn:microsoft.com/office/officeart/2009/3/layout/IncreasingArrowsProcess"/>
    <dgm:cxn modelId="{CC5744F4-3FAE-4157-9EC0-72C5CD6BC0C6}" type="presParOf" srcId="{39B59EE3-3766-4CEB-9DEE-22D021E0F165}" destId="{BA884B7B-F0C7-4CD2-84D7-4FF73F325C82}" srcOrd="3" destOrd="0" presId="urn:microsoft.com/office/officeart/2009/3/layout/IncreasingArrowsProcess"/>
    <dgm:cxn modelId="{2B2A05AF-8BE0-4328-8A19-EED56604B31A}" type="presParOf" srcId="{39B59EE3-3766-4CEB-9DEE-22D021E0F165}" destId="{FF26B144-8B3D-4180-9408-C4DD6558C426}" srcOrd="4" destOrd="0" presId="urn:microsoft.com/office/officeart/2009/3/layout/IncreasingArrowsProcess"/>
    <dgm:cxn modelId="{B9476714-8E7B-4447-B935-8BFA465A7ADC}" type="presParOf" srcId="{39B59EE3-3766-4CEB-9DEE-22D021E0F165}" destId="{8DC32380-CC58-4BA0-AC14-7CED2127E6A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DBDD5-14F7-4D27-9D18-DF72F26627B6}">
      <dsp:nvSpPr>
        <dsp:cNvPr id="0" name=""/>
        <dsp:cNvSpPr/>
      </dsp:nvSpPr>
      <dsp:spPr>
        <a:xfrm>
          <a:off x="0" y="301696"/>
          <a:ext cx="8424936" cy="12269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78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1 </a:t>
          </a:r>
          <a:r>
            <a:rPr lang="es-UY" sz="2300" kern="1200" dirty="0" err="1"/>
            <a:t>to</a:t>
          </a:r>
          <a:r>
            <a:rPr lang="es-UY" sz="2300" kern="1200" dirty="0"/>
            <a:t> 3 </a:t>
          </a:r>
          <a:r>
            <a:rPr lang="es-UY" sz="2300" kern="1200" dirty="0" err="1"/>
            <a:t>years</a:t>
          </a:r>
          <a:endParaRPr lang="es-UY" sz="2300" kern="1200" dirty="0"/>
        </a:p>
      </dsp:txBody>
      <dsp:txXfrm>
        <a:off x="0" y="608444"/>
        <a:ext cx="8118188" cy="613495"/>
      </dsp:txXfrm>
    </dsp:sp>
    <dsp:sp modelId="{371D27AD-B83C-437D-9A12-4428E1B53C9D}">
      <dsp:nvSpPr>
        <dsp:cNvPr id="0" name=""/>
        <dsp:cNvSpPr/>
      </dsp:nvSpPr>
      <dsp:spPr>
        <a:xfrm>
          <a:off x="0" y="1247884"/>
          <a:ext cx="2594880" cy="2363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UY" sz="1400" kern="1200" dirty="0"/>
            <a:t>App </a:t>
          </a:r>
          <a:r>
            <a:rPr lang="es-UY" sz="1400" kern="1200" dirty="0" err="1"/>
            <a:t>available</a:t>
          </a:r>
          <a:r>
            <a:rPr lang="es-UY" sz="1400" kern="1200" dirty="0"/>
            <a:t> </a:t>
          </a:r>
          <a:r>
            <a:rPr lang="es-UY" sz="1400" kern="1200" dirty="0" err="1"/>
            <a:t>for</a:t>
          </a:r>
          <a:r>
            <a:rPr lang="es-UY" sz="1400" kern="1200" dirty="0"/>
            <a:t> </a:t>
          </a:r>
          <a:r>
            <a:rPr lang="es-UY" sz="1400" kern="1200" dirty="0" err="1"/>
            <a:t>Farmers</a:t>
          </a:r>
          <a:endParaRPr lang="es-UY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UY" sz="1400" kern="1200" dirty="0" err="1"/>
            <a:t>Consolidation</a:t>
          </a:r>
          <a:r>
            <a:rPr lang="es-UY" sz="1400" kern="1200" dirty="0"/>
            <a:t> </a:t>
          </a:r>
          <a:r>
            <a:rPr lang="es-UY" sz="1400" kern="1200" dirty="0" err="1"/>
            <a:t>of</a:t>
          </a:r>
          <a:r>
            <a:rPr lang="es-UY" sz="1400" kern="1200" dirty="0"/>
            <a:t> SNIA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UY" sz="1400" kern="1200" dirty="0"/>
            <a:t>Training </a:t>
          </a:r>
          <a:r>
            <a:rPr lang="es-UY" sz="1400" kern="1200" dirty="0" err="1"/>
            <a:t>of</a:t>
          </a:r>
          <a:r>
            <a:rPr lang="es-UY" sz="1400" kern="1200" dirty="0"/>
            <a:t> </a:t>
          </a:r>
          <a:r>
            <a:rPr lang="es-UY" sz="1400" kern="1200" dirty="0" err="1"/>
            <a:t>young</a:t>
          </a:r>
          <a:r>
            <a:rPr lang="es-UY" sz="1400" kern="1200" dirty="0"/>
            <a:t> </a:t>
          </a:r>
          <a:r>
            <a:rPr lang="es-UY" sz="1400" kern="1200" dirty="0" err="1"/>
            <a:t>people</a:t>
          </a:r>
          <a:r>
            <a:rPr lang="es-UY" sz="1400" kern="1200" dirty="0"/>
            <a:t> </a:t>
          </a:r>
          <a:r>
            <a:rPr lang="es-UY" sz="1400" kern="1200" dirty="0" err="1"/>
            <a:t>with</a:t>
          </a:r>
          <a:r>
            <a:rPr lang="es-UY" sz="1400" kern="1200" dirty="0"/>
            <a:t> DAT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UY" sz="1400" kern="1200" dirty="0" err="1"/>
            <a:t>Model</a:t>
          </a:r>
          <a:r>
            <a:rPr lang="es-UY" sz="1400" kern="1200" dirty="0"/>
            <a:t> center </a:t>
          </a:r>
          <a:r>
            <a:rPr lang="es-UY" sz="1400" kern="1200" dirty="0" err="1"/>
            <a:t>of</a:t>
          </a:r>
          <a:r>
            <a:rPr lang="es-UY" sz="1400" kern="1200" dirty="0"/>
            <a:t> Smart </a:t>
          </a:r>
          <a:r>
            <a:rPr lang="es-UY" sz="1400" kern="1200" dirty="0" err="1"/>
            <a:t>Farm</a:t>
          </a:r>
          <a:endParaRPr lang="es-UY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UY" sz="1400" kern="1200" dirty="0" err="1"/>
            <a:t>Strengthen</a:t>
          </a:r>
          <a:r>
            <a:rPr lang="es-UY" sz="1400" kern="1200" dirty="0"/>
            <a:t> </a:t>
          </a:r>
          <a:r>
            <a:rPr lang="es-UY" sz="1400" kern="1200" dirty="0" err="1"/>
            <a:t>capacities</a:t>
          </a:r>
          <a:r>
            <a:rPr lang="es-UY" sz="1400" kern="1200" dirty="0"/>
            <a:t> at </a:t>
          </a:r>
          <a:r>
            <a:rPr lang="es-UY" sz="1400" kern="1200" dirty="0" err="1"/>
            <a:t>all</a:t>
          </a:r>
          <a:r>
            <a:rPr lang="es-UY" sz="1400" kern="1200" dirty="0"/>
            <a:t> </a:t>
          </a:r>
          <a:r>
            <a:rPr lang="es-UY" sz="1400" kern="1200" dirty="0" err="1"/>
            <a:t>levels</a:t>
          </a:r>
          <a:r>
            <a:rPr lang="es-UY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UY" sz="1400" kern="1200" dirty="0" err="1"/>
            <a:t>Promotion</a:t>
          </a:r>
          <a:r>
            <a:rPr lang="es-UY" sz="1400" kern="1200" dirty="0"/>
            <a:t> </a:t>
          </a:r>
          <a:r>
            <a:rPr lang="es-UY" sz="1400" kern="1200" dirty="0" err="1"/>
            <a:t>of</a:t>
          </a:r>
          <a:r>
            <a:rPr lang="es-UY" sz="1400" kern="1200" dirty="0"/>
            <a:t> DAT </a:t>
          </a:r>
          <a:r>
            <a:rPr lang="es-UY" sz="1400" kern="1200" dirty="0" err="1"/>
            <a:t>Projects</a:t>
          </a:r>
          <a:r>
            <a:rPr lang="es-UY" sz="1400" kern="1200" dirty="0"/>
            <a:t> in </a:t>
          </a:r>
          <a:r>
            <a:rPr lang="es-UY" sz="1400" kern="1200" dirty="0" err="1"/>
            <a:t>the</a:t>
          </a:r>
          <a:r>
            <a:rPr lang="es-UY" sz="1400" kern="1200" dirty="0"/>
            <a:t> </a:t>
          </a:r>
          <a:r>
            <a:rPr lang="es-UY" sz="1400" kern="1200" dirty="0" err="1"/>
            <a:t>private</a:t>
          </a:r>
          <a:r>
            <a:rPr lang="es-UY" sz="1400" kern="1200" dirty="0"/>
            <a:t> sector (DACC Project)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UY" sz="1400" kern="1200" dirty="0" err="1"/>
            <a:t>Implementation</a:t>
          </a:r>
          <a:r>
            <a:rPr lang="es-UY" sz="1400" kern="1200" dirty="0"/>
            <a:t> </a:t>
          </a:r>
          <a:r>
            <a:rPr lang="es-UY" sz="1400" kern="1200" dirty="0" err="1"/>
            <a:t>of</a:t>
          </a:r>
          <a:r>
            <a:rPr lang="es-UY" sz="1400" kern="1200" dirty="0"/>
            <a:t> </a:t>
          </a:r>
          <a:r>
            <a:rPr lang="es-UY" sz="1400" kern="1200" dirty="0" err="1"/>
            <a:t>Carbon</a:t>
          </a:r>
          <a:r>
            <a:rPr lang="es-UY" sz="1400" kern="1200" dirty="0"/>
            <a:t> </a:t>
          </a:r>
          <a:r>
            <a:rPr lang="es-UY" sz="1400" kern="1200" dirty="0" err="1"/>
            <a:t>Navigator</a:t>
          </a:r>
          <a:endParaRPr lang="es-UY" sz="1400" kern="1200" dirty="0"/>
        </a:p>
      </dsp:txBody>
      <dsp:txXfrm>
        <a:off x="0" y="1247884"/>
        <a:ext cx="2594880" cy="2363637"/>
      </dsp:txXfrm>
    </dsp:sp>
    <dsp:sp modelId="{A9682AB5-E6E0-445C-A803-827463A497BB}">
      <dsp:nvSpPr>
        <dsp:cNvPr id="0" name=""/>
        <dsp:cNvSpPr/>
      </dsp:nvSpPr>
      <dsp:spPr>
        <a:xfrm>
          <a:off x="2592315" y="726791"/>
          <a:ext cx="5830055" cy="12269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78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3 </a:t>
          </a:r>
          <a:r>
            <a:rPr lang="es-UY" sz="2300" kern="1200" dirty="0" err="1"/>
            <a:t>to</a:t>
          </a:r>
          <a:r>
            <a:rPr lang="es-UY" sz="2300" kern="1200" dirty="0"/>
            <a:t> 5 </a:t>
          </a:r>
          <a:r>
            <a:rPr lang="es-UY" sz="2300" kern="1200" dirty="0" err="1"/>
            <a:t>years</a:t>
          </a:r>
          <a:endParaRPr lang="es-UY" sz="2300" kern="1200" dirty="0"/>
        </a:p>
      </dsp:txBody>
      <dsp:txXfrm>
        <a:off x="2592315" y="1033539"/>
        <a:ext cx="5523307" cy="613495"/>
      </dsp:txXfrm>
    </dsp:sp>
    <dsp:sp modelId="{BA884B7B-F0C7-4CD2-84D7-4FF73F325C82}">
      <dsp:nvSpPr>
        <dsp:cNvPr id="0" name=""/>
        <dsp:cNvSpPr/>
      </dsp:nvSpPr>
      <dsp:spPr>
        <a:xfrm>
          <a:off x="2594880" y="1656881"/>
          <a:ext cx="2594880" cy="2363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 err="1"/>
            <a:t>Promote</a:t>
          </a:r>
          <a:r>
            <a:rPr lang="es-UY" sz="1400" kern="1200" dirty="0"/>
            <a:t> </a:t>
          </a:r>
          <a:r>
            <a:rPr lang="es-UY" sz="1400" kern="1200" dirty="0" err="1"/>
            <a:t>ecosystem</a:t>
          </a:r>
          <a:r>
            <a:rPr lang="es-UY" sz="1400" kern="1200" dirty="0"/>
            <a:t> </a:t>
          </a:r>
          <a:r>
            <a:rPr lang="es-UY" sz="1400" kern="1200" dirty="0" err="1"/>
            <a:t>of</a:t>
          </a:r>
          <a:r>
            <a:rPr lang="es-UY" sz="1400" kern="1200" dirty="0"/>
            <a:t> Smart </a:t>
          </a:r>
          <a:r>
            <a:rPr lang="es-UY" sz="1400" kern="1200" dirty="0" err="1"/>
            <a:t>Farms</a:t>
          </a:r>
          <a:r>
            <a:rPr lang="es-UY" sz="1400" kern="1200" dirty="0"/>
            <a:t> </a:t>
          </a:r>
          <a:r>
            <a:rPr lang="es-UY" sz="1400" kern="1200" dirty="0" err="1"/>
            <a:t>with</a:t>
          </a:r>
          <a:r>
            <a:rPr lang="es-UY" sz="1400" kern="1200" dirty="0"/>
            <a:t> local </a:t>
          </a:r>
          <a:r>
            <a:rPr lang="es-UY" sz="1400" kern="1200" dirty="0" err="1"/>
            <a:t>deveolpments</a:t>
          </a:r>
          <a:r>
            <a:rPr lang="es-UY" sz="1400" kern="1200" dirty="0"/>
            <a:t> </a:t>
          </a:r>
          <a:r>
            <a:rPr lang="es-UY" sz="1400" kern="1200" dirty="0" err="1"/>
            <a:t>for</a:t>
          </a:r>
          <a:r>
            <a:rPr lang="es-UY" sz="1400" kern="1200" dirty="0"/>
            <a:t> </a:t>
          </a:r>
          <a:r>
            <a:rPr lang="es-UY" sz="1400" kern="1200" dirty="0" err="1"/>
            <a:t>early</a:t>
          </a:r>
          <a:r>
            <a:rPr lang="es-UY" sz="1400" kern="1200" dirty="0"/>
            <a:t> </a:t>
          </a:r>
          <a:r>
            <a:rPr lang="es-UY" sz="1400" kern="1200" dirty="0" err="1"/>
            <a:t>adoption</a:t>
          </a:r>
          <a:endParaRPr lang="es-UY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Big Data Agro </a:t>
          </a:r>
          <a:r>
            <a:rPr lang="es-UY" sz="1400" kern="1200" dirty="0" err="1"/>
            <a:t>system</a:t>
          </a:r>
          <a:endParaRPr lang="es-UY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 err="1"/>
            <a:t>Knowledge</a:t>
          </a:r>
          <a:r>
            <a:rPr lang="es-UY" sz="1400" kern="1200" dirty="0"/>
            <a:t> Exchange Center in UY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 err="1"/>
            <a:t>Value</a:t>
          </a:r>
          <a:r>
            <a:rPr lang="es-UY" sz="1400" kern="1200" dirty="0"/>
            <a:t> </a:t>
          </a:r>
          <a:r>
            <a:rPr lang="es-UY" sz="1400" kern="1200" dirty="0" err="1"/>
            <a:t>chain</a:t>
          </a:r>
          <a:r>
            <a:rPr lang="es-UY" sz="1400" kern="1200" dirty="0"/>
            <a:t> </a:t>
          </a:r>
          <a:r>
            <a:rPr lang="es-UY" sz="1400" kern="1200" dirty="0" err="1"/>
            <a:t>holistic</a:t>
          </a:r>
          <a:r>
            <a:rPr lang="es-UY" sz="1400" kern="1200" dirty="0"/>
            <a:t> </a:t>
          </a:r>
          <a:r>
            <a:rPr lang="es-UY" sz="1400" kern="1200" dirty="0" err="1"/>
            <a:t>approach</a:t>
          </a:r>
          <a:r>
            <a:rPr lang="es-UY" sz="1400" kern="1200" dirty="0"/>
            <a:t> </a:t>
          </a:r>
          <a:r>
            <a:rPr lang="es-UY" sz="1400" kern="1200" dirty="0" err="1"/>
            <a:t>from</a:t>
          </a:r>
          <a:r>
            <a:rPr lang="es-UY" sz="1400" kern="1200" dirty="0"/>
            <a:t> </a:t>
          </a:r>
          <a:r>
            <a:rPr lang="es-UY" sz="1400" kern="1200" dirty="0" err="1"/>
            <a:t>the</a:t>
          </a:r>
          <a:r>
            <a:rPr lang="es-UY" sz="1400" kern="1200" dirty="0"/>
            <a:t> </a:t>
          </a:r>
          <a:r>
            <a:rPr lang="es-UY" sz="1400" kern="1200" dirty="0" err="1"/>
            <a:t>farmer</a:t>
          </a:r>
          <a:r>
            <a:rPr lang="es-UY" sz="1400" kern="1200" dirty="0"/>
            <a:t> </a:t>
          </a:r>
          <a:r>
            <a:rPr lang="es-UY" sz="1400" kern="1200" dirty="0" err="1"/>
            <a:t>to</a:t>
          </a:r>
          <a:r>
            <a:rPr lang="es-UY" sz="1400" kern="1200" dirty="0"/>
            <a:t> </a:t>
          </a:r>
          <a:r>
            <a:rPr lang="es-UY" sz="1400" kern="1200" dirty="0" err="1"/>
            <a:t>consumer</a:t>
          </a:r>
          <a:r>
            <a:rPr lang="es-UY" sz="1400" kern="1200" dirty="0"/>
            <a:t> (Smart eco </a:t>
          </a:r>
          <a:r>
            <a:rPr lang="es-UY" sz="1400" kern="1200" dirty="0" err="1"/>
            <a:t>turism</a:t>
          </a:r>
          <a:r>
            <a:rPr lang="es-UY" sz="1400" kern="1200" dirty="0"/>
            <a:t>, </a:t>
          </a:r>
          <a:r>
            <a:rPr lang="es-UY" sz="1400" kern="1200" dirty="0" err="1"/>
            <a:t>cooperative</a:t>
          </a:r>
          <a:r>
            <a:rPr lang="es-UY" sz="1400" kern="1200" dirty="0"/>
            <a:t> </a:t>
          </a:r>
          <a:r>
            <a:rPr lang="es-UY" sz="1400" kern="1200" dirty="0" err="1"/>
            <a:t>structure</a:t>
          </a:r>
          <a:r>
            <a:rPr lang="es-UY" sz="1400" kern="1200" dirty="0"/>
            <a:t>)</a:t>
          </a:r>
        </a:p>
      </dsp:txBody>
      <dsp:txXfrm>
        <a:off x="2594880" y="1656881"/>
        <a:ext cx="2594880" cy="2363637"/>
      </dsp:txXfrm>
    </dsp:sp>
    <dsp:sp modelId="{FF26B144-8B3D-4180-9408-C4DD6558C426}">
      <dsp:nvSpPr>
        <dsp:cNvPr id="0" name=""/>
        <dsp:cNvSpPr/>
      </dsp:nvSpPr>
      <dsp:spPr>
        <a:xfrm>
          <a:off x="5189760" y="1119690"/>
          <a:ext cx="3235175" cy="12269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78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5 </a:t>
          </a:r>
          <a:r>
            <a:rPr lang="es-UY" sz="2300" kern="1200" dirty="0" err="1"/>
            <a:t>to</a:t>
          </a:r>
          <a:r>
            <a:rPr lang="es-UY" sz="2300" kern="1200" dirty="0"/>
            <a:t> 10 </a:t>
          </a:r>
          <a:r>
            <a:rPr lang="es-UY" sz="2300" kern="1200" dirty="0" err="1"/>
            <a:t>years</a:t>
          </a:r>
          <a:endParaRPr lang="es-UY" sz="2300" kern="1200" dirty="0"/>
        </a:p>
      </dsp:txBody>
      <dsp:txXfrm>
        <a:off x="5189760" y="1426438"/>
        <a:ext cx="2928427" cy="613495"/>
      </dsp:txXfrm>
    </dsp:sp>
    <dsp:sp modelId="{8DC32380-CC58-4BA0-AC14-7CED2127E6A4}">
      <dsp:nvSpPr>
        <dsp:cNvPr id="0" name=""/>
        <dsp:cNvSpPr/>
      </dsp:nvSpPr>
      <dsp:spPr>
        <a:xfrm>
          <a:off x="5189760" y="2065878"/>
          <a:ext cx="2594880" cy="2329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 </a:t>
          </a:r>
          <a:r>
            <a:rPr lang="es-UY" sz="1400" kern="1200" dirty="0" err="1"/>
            <a:t>AgTech</a:t>
          </a:r>
          <a:r>
            <a:rPr lang="es-UY" sz="1400" kern="1200" dirty="0"/>
            <a:t> </a:t>
          </a:r>
          <a:r>
            <a:rPr lang="es-UY" sz="1400" kern="1200" dirty="0" err="1"/>
            <a:t>ecosystem</a:t>
          </a:r>
          <a:r>
            <a:rPr lang="es-UY" sz="1400" kern="1200" dirty="0"/>
            <a:t> </a:t>
          </a:r>
          <a:r>
            <a:rPr lang="es-UY" sz="1400" kern="1200" dirty="0" err="1"/>
            <a:t>working</a:t>
          </a:r>
          <a:r>
            <a:rPr lang="es-UY" sz="1400" kern="1200" dirty="0"/>
            <a:t> </a:t>
          </a:r>
          <a:r>
            <a:rPr lang="es-UY" sz="1400" kern="1200" dirty="0" err="1"/>
            <a:t>efficiently</a:t>
          </a:r>
          <a:r>
            <a:rPr lang="es-UY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 “Uruguay Natural” as Brand </a:t>
          </a:r>
          <a:r>
            <a:rPr lang="es-UY" sz="1400" kern="1200" dirty="0" err="1"/>
            <a:t>of</a:t>
          </a:r>
          <a:r>
            <a:rPr lang="es-UY" sz="1400" kern="1200" dirty="0"/>
            <a:t> safety and </a:t>
          </a:r>
          <a:r>
            <a:rPr lang="es-UY" sz="1400" kern="1200" dirty="0" err="1"/>
            <a:t>sustainable</a:t>
          </a:r>
          <a:r>
            <a:rPr lang="es-UY" sz="1400" kern="1200" dirty="0"/>
            <a:t> </a:t>
          </a:r>
          <a:r>
            <a:rPr lang="es-UY" sz="1400" kern="1200" dirty="0" err="1"/>
            <a:t>food</a:t>
          </a:r>
          <a:r>
            <a:rPr lang="es-UY" sz="1400" kern="1200" dirty="0"/>
            <a:t> </a:t>
          </a:r>
          <a:r>
            <a:rPr lang="es-UY" sz="1400" kern="1200" dirty="0" err="1"/>
            <a:t>with</a:t>
          </a:r>
          <a:r>
            <a:rPr lang="es-UY" sz="1400" kern="1200" dirty="0"/>
            <a:t> Smart </a:t>
          </a:r>
          <a:r>
            <a:rPr lang="es-UY" sz="1400" kern="1200" dirty="0" err="1"/>
            <a:t>production</a:t>
          </a:r>
          <a:r>
            <a:rPr lang="es-UY" sz="1400" kern="1200" dirty="0"/>
            <a:t> and social </a:t>
          </a:r>
          <a:r>
            <a:rPr lang="es-UY" sz="1400" kern="1200" dirty="0" err="1"/>
            <a:t>responsability</a:t>
          </a:r>
          <a:endParaRPr lang="es-UY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kern="1200" dirty="0"/>
            <a:t> Cultural </a:t>
          </a:r>
          <a:r>
            <a:rPr lang="es-UY" sz="1400" kern="1200" dirty="0" err="1"/>
            <a:t>change</a:t>
          </a:r>
          <a:r>
            <a:rPr lang="es-UY" sz="1400" kern="1200" dirty="0"/>
            <a:t> in </a:t>
          </a:r>
          <a:r>
            <a:rPr lang="es-UY" sz="1400" kern="1200" dirty="0" err="1"/>
            <a:t>agri</a:t>
          </a:r>
          <a:r>
            <a:rPr lang="es-UY" sz="1400" kern="1200" dirty="0"/>
            <a:t> </a:t>
          </a:r>
          <a:r>
            <a:rPr lang="es-UY" sz="1400" kern="1200" dirty="0" err="1"/>
            <a:t>food</a:t>
          </a:r>
          <a:r>
            <a:rPr lang="es-UY" sz="1400" kern="1200" dirty="0"/>
            <a:t> sector more </a:t>
          </a:r>
          <a:r>
            <a:rPr lang="es-UY" sz="1400" kern="1200" dirty="0" err="1"/>
            <a:t>atracted</a:t>
          </a:r>
          <a:r>
            <a:rPr lang="es-UY" sz="1400" kern="1200" dirty="0"/>
            <a:t> </a:t>
          </a:r>
          <a:r>
            <a:rPr lang="es-UY" sz="1400" kern="1200" dirty="0" err="1"/>
            <a:t>to</a:t>
          </a:r>
          <a:r>
            <a:rPr lang="es-UY" sz="1400" kern="1200" dirty="0"/>
            <a:t> </a:t>
          </a:r>
          <a:r>
            <a:rPr lang="es-UY" sz="1400" kern="1200" dirty="0" err="1"/>
            <a:t>younger</a:t>
          </a:r>
          <a:r>
            <a:rPr lang="es-UY" sz="1400" kern="1200" dirty="0"/>
            <a:t> </a:t>
          </a:r>
          <a:r>
            <a:rPr lang="es-UY" sz="1400" kern="1200" dirty="0" err="1"/>
            <a:t>people</a:t>
          </a:r>
          <a:r>
            <a:rPr lang="es-UY" sz="1400" kern="1200" dirty="0"/>
            <a:t> </a:t>
          </a:r>
        </a:p>
      </dsp:txBody>
      <dsp:txXfrm>
        <a:off x="5189760" y="2065878"/>
        <a:ext cx="2594880" cy="2329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6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F383E016-BEBD-42FD-B828-ACF4F05B26B3}" type="datetime1">
              <a:rPr lang="es-UY"/>
              <a:pPr lvl="0">
                <a:defRPr/>
              </a:pPr>
              <a:t>2019-08-30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6F8681D5-8DAB-41ED-9DD9-39DEF1605131}" type="slidenum">
              <a:rPr lang="es-UY"/>
              <a:pPr lvl="0"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82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88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10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74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155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337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608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851" algn="l" defTabSz="912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7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endParaRPr lang="en-US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87DA62C-EF32-4C03-B8EB-062D1440195C}" type="slidenum">
              <a:rPr lang="en-US">
                <a:solidFill>
                  <a:prstClr val="black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DA62C-EF32-4C03-B8EB-062D1440195C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22180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247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5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54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54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2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8075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3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9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3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6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15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98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46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71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504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5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86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82" indent="0">
              <a:buNone/>
              <a:defRPr sz="2800"/>
            </a:lvl2pPr>
            <a:lvl3pPr marL="912488" indent="0">
              <a:buNone/>
              <a:defRPr sz="2400"/>
            </a:lvl3pPr>
            <a:lvl4pPr marL="1368710" indent="0">
              <a:buNone/>
              <a:defRPr sz="2000"/>
            </a:lvl4pPr>
            <a:lvl5pPr marL="1824974" indent="0">
              <a:buNone/>
              <a:defRPr sz="2000"/>
            </a:lvl5pPr>
            <a:lvl6pPr marL="2281155" indent="0">
              <a:buNone/>
              <a:defRPr sz="2000"/>
            </a:lvl6pPr>
            <a:lvl7pPr marL="2737337" indent="0">
              <a:buNone/>
              <a:defRPr sz="2000"/>
            </a:lvl7pPr>
            <a:lvl8pPr marL="3193608" indent="0">
              <a:buNone/>
              <a:defRPr sz="2000"/>
            </a:lvl8pPr>
            <a:lvl9pPr marL="3649851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7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29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85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041-B4FF-451E-A0CB-75B21F93F5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6861-B320-4305-A898-652859D7BB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247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60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9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5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3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27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6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7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51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3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5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92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2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08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82" indent="0">
              <a:buNone/>
              <a:defRPr sz="2800"/>
            </a:lvl2pPr>
            <a:lvl3pPr marL="912488" indent="0">
              <a:buNone/>
              <a:defRPr sz="2400"/>
            </a:lvl3pPr>
            <a:lvl4pPr marL="1368710" indent="0">
              <a:buNone/>
              <a:defRPr sz="2000"/>
            </a:lvl4pPr>
            <a:lvl5pPr marL="1824974" indent="0">
              <a:buNone/>
              <a:defRPr sz="2000"/>
            </a:lvl5pPr>
            <a:lvl6pPr marL="2281155" indent="0">
              <a:buNone/>
              <a:defRPr sz="2000"/>
            </a:lvl6pPr>
            <a:lvl7pPr marL="2737337" indent="0">
              <a:buNone/>
              <a:defRPr sz="2000"/>
            </a:lvl7pPr>
            <a:lvl8pPr marL="3193608" indent="0">
              <a:buNone/>
              <a:defRPr sz="2000"/>
            </a:lvl8pPr>
            <a:lvl9pPr marL="3649851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5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15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46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54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54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42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90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4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09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35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08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8" indent="0">
              <a:buNone/>
              <a:defRPr sz="2000" b="1"/>
            </a:lvl2pPr>
            <a:lvl3pPr marL="913568" indent="0">
              <a:buNone/>
              <a:defRPr sz="1800" b="1"/>
            </a:lvl3pPr>
            <a:lvl4pPr marL="1370342" indent="0">
              <a:buNone/>
              <a:defRPr sz="1600" b="1"/>
            </a:lvl4pPr>
            <a:lvl5pPr marL="1827134" indent="0">
              <a:buNone/>
              <a:defRPr sz="1600" b="1"/>
            </a:lvl5pPr>
            <a:lvl6pPr marL="2283891" indent="0">
              <a:buNone/>
              <a:defRPr sz="1600" b="1"/>
            </a:lvl6pPr>
            <a:lvl7pPr marL="2740649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21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81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5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07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02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8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79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58" indent="0">
              <a:buNone/>
              <a:defRPr sz="2800"/>
            </a:lvl2pPr>
            <a:lvl3pPr marL="913568" indent="0">
              <a:buNone/>
              <a:defRPr sz="2400"/>
            </a:lvl3pPr>
            <a:lvl4pPr marL="1370342" indent="0">
              <a:buNone/>
              <a:defRPr sz="2000"/>
            </a:lvl4pPr>
            <a:lvl5pPr marL="1827134" indent="0">
              <a:buNone/>
              <a:defRPr sz="2000"/>
            </a:lvl5pPr>
            <a:lvl6pPr marL="2283891" indent="0">
              <a:buNone/>
              <a:defRPr sz="2000"/>
            </a:lvl6pPr>
            <a:lvl7pPr marL="2740649" indent="0">
              <a:buNone/>
              <a:defRPr sz="2000"/>
            </a:lvl7pPr>
            <a:lvl8pPr marL="3197440" indent="0">
              <a:buNone/>
              <a:defRPr sz="2000"/>
            </a:lvl8pPr>
            <a:lvl9pPr marL="3654219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58" indent="0">
              <a:buNone/>
              <a:defRPr sz="1200"/>
            </a:lvl2pPr>
            <a:lvl3pPr marL="913568" indent="0">
              <a:buNone/>
              <a:defRPr sz="1000"/>
            </a:lvl3pPr>
            <a:lvl4pPr marL="1370342" indent="0">
              <a:buNone/>
              <a:defRPr sz="900"/>
            </a:lvl4pPr>
            <a:lvl5pPr marL="1827134" indent="0">
              <a:buNone/>
              <a:defRPr sz="900"/>
            </a:lvl5pPr>
            <a:lvl6pPr marL="2283891" indent="0">
              <a:buNone/>
              <a:defRPr sz="900"/>
            </a:lvl6pPr>
            <a:lvl7pPr marL="2740649" indent="0">
              <a:buNone/>
              <a:defRPr sz="900"/>
            </a:lvl7pPr>
            <a:lvl8pPr marL="3197440" indent="0">
              <a:buNone/>
              <a:defRPr sz="900"/>
            </a:lvl8pPr>
            <a:lvl9pPr marL="365421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73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02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219-B54C-4162-B4E4-CC18C6043C7F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29/8/2019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3C3D-6F75-4A99-AD03-0422689A3ACB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5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6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4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5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2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2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82" indent="0">
              <a:buNone/>
              <a:defRPr sz="2800"/>
            </a:lvl2pPr>
            <a:lvl3pPr marL="912488" indent="0">
              <a:buNone/>
              <a:defRPr sz="2400"/>
            </a:lvl3pPr>
            <a:lvl4pPr marL="1368710" indent="0">
              <a:buNone/>
              <a:defRPr sz="2000"/>
            </a:lvl4pPr>
            <a:lvl5pPr marL="1824974" indent="0">
              <a:buNone/>
              <a:defRPr sz="2000"/>
            </a:lvl5pPr>
            <a:lvl6pPr marL="2281155" indent="0">
              <a:buNone/>
              <a:defRPr sz="2000"/>
            </a:lvl6pPr>
            <a:lvl7pPr marL="2737337" indent="0">
              <a:buNone/>
              <a:defRPr sz="2000"/>
            </a:lvl7pPr>
            <a:lvl8pPr marL="3193608" indent="0">
              <a:buNone/>
              <a:defRPr sz="2000"/>
            </a:lvl8pPr>
            <a:lvl9pPr marL="3649851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5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8/29/2019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7170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10" Type="http://schemas.openxmlformats.org/officeDocument/2006/relationships/slideLayout" Target="../slideLayouts/slideLayout32.xml"  /><Relationship Id="rId11" Type="http://schemas.openxmlformats.org/officeDocument/2006/relationships/slideLayout" Target="../slideLayouts/slideLayout33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4.xml"  /><Relationship Id="rId3" Type="http://schemas.openxmlformats.org/officeDocument/2006/relationships/slideLayout" Target="../slideLayouts/slideLayout25.xml"  /><Relationship Id="rId4" Type="http://schemas.openxmlformats.org/officeDocument/2006/relationships/slideLayout" Target="../slideLayouts/slideLayout26.xml"  /><Relationship Id="rId5" Type="http://schemas.openxmlformats.org/officeDocument/2006/relationships/slideLayout" Target="../slideLayouts/slideLayout27.xml"  /><Relationship Id="rId6" Type="http://schemas.openxmlformats.org/officeDocument/2006/relationships/slideLayout" Target="../slideLayouts/slideLayout28.xml"  /><Relationship Id="rId7" Type="http://schemas.openxmlformats.org/officeDocument/2006/relationships/slideLayout" Target="../slideLayouts/slideLayout29.xml"  /><Relationship Id="rId8" Type="http://schemas.openxmlformats.org/officeDocument/2006/relationships/slideLayout" Target="../slideLayouts/slideLayout30.xml"  /><Relationship Id="rId9" Type="http://schemas.openxmlformats.org/officeDocument/2006/relationships/slideLayout" Target="../slideLayouts/slideLayout31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4.xml"  /><Relationship Id="rId10" Type="http://schemas.openxmlformats.org/officeDocument/2006/relationships/slideLayout" Target="../slideLayouts/slideLayout43.xml"  /><Relationship Id="rId11" Type="http://schemas.openxmlformats.org/officeDocument/2006/relationships/slideLayout" Target="../slideLayouts/slideLayout44.xml"  /><Relationship Id="rId12" Type="http://schemas.openxmlformats.org/officeDocument/2006/relationships/theme" Target="../theme/theme4.xml"  /><Relationship Id="rId2" Type="http://schemas.openxmlformats.org/officeDocument/2006/relationships/slideLayout" Target="../slideLayouts/slideLayout35.xml"  /><Relationship Id="rId3" Type="http://schemas.openxmlformats.org/officeDocument/2006/relationships/slideLayout" Target="../slideLayouts/slideLayout36.xml"  /><Relationship Id="rId4" Type="http://schemas.openxmlformats.org/officeDocument/2006/relationships/slideLayout" Target="../slideLayouts/slideLayout37.xml"  /><Relationship Id="rId5" Type="http://schemas.openxmlformats.org/officeDocument/2006/relationships/slideLayout" Target="../slideLayouts/slideLayout38.xml"  /><Relationship Id="rId6" Type="http://schemas.openxmlformats.org/officeDocument/2006/relationships/slideLayout" Target="../slideLayouts/slideLayout39.xml"  /><Relationship Id="rId7" Type="http://schemas.openxmlformats.org/officeDocument/2006/relationships/slideLayout" Target="../slideLayouts/slideLayout40.xml"  /><Relationship Id="rId8" Type="http://schemas.openxmlformats.org/officeDocument/2006/relationships/slideLayout" Target="../slideLayouts/slideLayout41.xml"  /><Relationship Id="rId9" Type="http://schemas.openxmlformats.org/officeDocument/2006/relationships/slideLayout" Target="../slideLayouts/slideLayout42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270" tIns="45635" rIns="91270" bIns="4563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270" tIns="45635" rIns="91270" bIns="4563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438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D1B-ECAC-43BC-8896-D869663C8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8/29/2019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438"/>
            <a:ext cx="2895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438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4B4-773B-4C49-85AA-C657A608308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47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24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7" indent="-342137" algn="l" defTabSz="9124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19" indent="-285155" algn="l" defTabSz="9124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8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0" indent="-228090" algn="l" defTabSz="9124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64" indent="-228090" algn="l" defTabSz="9124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4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10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33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5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2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8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74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5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37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0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51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270" tIns="45635" rIns="91270" bIns="4563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270" tIns="45635" rIns="91270" bIns="4563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6041-B4FF-451E-A0CB-75B21F93F5E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29/08/2019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6861-B320-4305-A898-652859D7BB35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952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24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7" indent="-342137" algn="l" defTabSz="9124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19" indent="-285155" algn="l" defTabSz="9124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8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0" indent="-228090" algn="l" defTabSz="9124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64" indent="-228090" algn="l" defTabSz="9124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4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10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33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5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2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8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74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5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37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0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51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270" tIns="45635" rIns="91270" bIns="4563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270" tIns="45635" rIns="91270" bIns="4563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438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D1B-ECAC-43BC-8896-D869663C8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8/29/2019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438"/>
            <a:ext cx="2895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438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4B4-773B-4C49-85AA-C657A608308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192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txStyles>
    <p:titleStyle>
      <a:lvl1pPr algn="ctr" defTabSz="9124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7" indent="-342137" algn="l" defTabSz="9124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19" indent="-285155" algn="l" defTabSz="9124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8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0" indent="-228090" algn="l" defTabSz="9124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64" indent="-228090" algn="l" defTabSz="9124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4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10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33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5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2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8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74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5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37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0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51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66" tIns="45683" rIns="91366" bIns="4568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66" tIns="45683" rIns="91366" bIns="4568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E219-B54C-4162-B4E4-CC18C6043C7F}" type="datetimeFigureOut">
              <a:rPr lang="es-UY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29/8/2019</a:t>
            </a:fld>
            <a:endParaRPr lang="es-UY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66" tIns="45683" rIns="91366" bIns="456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3C3D-6F75-4A99-AD03-0422689A3ACB}" type="slidenum">
              <a:rPr lang="es-UY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‹Nº›</a:t>
            </a:fld>
            <a:endParaRPr lang="es-UY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0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xStyles>
    <p:titleStyle>
      <a:lvl1pPr algn="ctr" defTabSz="91356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9" indent="-342569" algn="l" defTabSz="9135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3" indent="-285491" algn="l" defTabSz="91356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6" indent="-228378" algn="l" defTabSz="91356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78" algn="l" defTabSz="91356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2" indent="-228378" algn="l" defTabSz="91356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69" indent="-228378" algn="l" defTabSz="9135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378" algn="l" defTabSz="9135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37" indent="-228378" algn="l" defTabSz="9135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11" indent="-228378" algn="l" defTabSz="9135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8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34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91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9" algn="l" defTabSz="913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.png"  /><Relationship Id="rId4" Type="http://schemas.openxmlformats.org/officeDocument/2006/relationships/image" Target="../media/image2.jpeg"  /><Relationship Id="rId5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Relationship Id="rId4" Type="http://schemas.openxmlformats.org/officeDocument/2006/relationships/image" Target="../media/image7.png"  /><Relationship Id="rId5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4.png"  /><Relationship Id="rId4" Type="http://schemas.openxmlformats.org/officeDocument/2006/relationships/diagramData" Target="../diagrams/data1.xml"  /><Relationship Id="rId5" Type="http://schemas.openxmlformats.org/officeDocument/2006/relationships/diagramLayout" Target="../diagrams/layout1.xml"  /><Relationship Id="rId6" Type="http://schemas.openxmlformats.org/officeDocument/2006/relationships/diagramQuickStyle" Target="../diagrams/quickStyle1.xml"  /><Relationship Id="rId7" Type="http://schemas.openxmlformats.org/officeDocument/2006/relationships/diagramColors" Target="../diagrams/colors1.xml"  /><Relationship Id="rId8" Type="http://schemas.microsoft.com/office/2007/relationships/diagramDrawing" Target="../diagrams/drawing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9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1.png"  /><Relationship Id="rId4" Type="http://schemas.openxmlformats.org/officeDocument/2006/relationships/image" Target="../media/image3.png"  /><Relationship Id="rId5" Type="http://schemas.openxmlformats.org/officeDocument/2006/relationships/image" Target="../media/image8.png"  /><Relationship Id="rId6" Type="http://schemas.openxmlformats.org/officeDocument/2006/relationships/image" Target="../media/image9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" y="0"/>
            <a:ext cx="9140735" cy="599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/>
          <p:nvPr/>
        </p:nvSpPr>
        <p:spPr>
          <a:xfrm>
            <a:off x="1143000" y="0"/>
            <a:ext cx="6858000" cy="843558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alpha val="45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70" tIns="45635" rIns="91270" bIns="45635" rtlCol="0" anchor="ctr"/>
          <a:lstStyle/>
          <a:p>
            <a:pPr algn="ctr">
              <a:defRPr/>
            </a:pPr>
            <a:endParaRPr lang="es-ES" sz="1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" y="0"/>
            <a:ext cx="9140715" cy="422793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2" y="4313221"/>
            <a:ext cx="1597693" cy="66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539554" y="358980"/>
            <a:ext cx="8496944" cy="1077046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pPr algn="ctr"/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rPr>
              <a:t>Digital Agriculture in Uruguay</a:t>
            </a:r>
          </a:p>
          <a:p>
            <a:pPr algn="ctr"/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rPr>
              <a:t>Lessons Learned</a:t>
            </a:r>
            <a:endParaRPr lang="es-ES" sz="3200" b="1" kern="12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85900" y="4281358"/>
            <a:ext cx="1430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dirty="0">
                <a:solidFill>
                  <a:schemeClr val="bg1"/>
                </a:solidFill>
              </a:rPr>
              <a:t>Amalia Álvarez </a:t>
            </a:r>
          </a:p>
          <a:p>
            <a:pPr algn="ctr"/>
            <a:r>
              <a:rPr lang="es-UY" dirty="0">
                <a:solidFill>
                  <a:schemeClr val="bg1"/>
                </a:solidFill>
              </a:rPr>
              <a:t>Miguel Sierra </a:t>
            </a:r>
          </a:p>
          <a:p>
            <a:pPr algn="ctr"/>
            <a:r>
              <a:rPr lang="es-UY" dirty="0">
                <a:solidFill>
                  <a:schemeClr val="bg1"/>
                </a:solidFill>
              </a:rPr>
              <a:t>Julieta Souza</a:t>
            </a:r>
          </a:p>
          <a:p>
            <a:pPr algn="ctr"/>
            <a:r>
              <a:rPr lang="es-UY" dirty="0">
                <a:solidFill>
                  <a:schemeClr val="bg1"/>
                </a:solidFill>
              </a:rPr>
              <a:t>Katie Kennedy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42484" y="4243335"/>
            <a:ext cx="48910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1800" dirty="0">
                <a:solidFill>
                  <a:schemeClr val="bg1"/>
                </a:solidFill>
              </a:rPr>
              <a:t>OLC-KPOK KNOWLEDGE EXCHANGE </a:t>
            </a:r>
          </a:p>
          <a:p>
            <a:pPr algn="ctr"/>
            <a:r>
              <a:rPr lang="es-UY" sz="1800" dirty="0">
                <a:solidFill>
                  <a:schemeClr val="bg1"/>
                </a:solidFill>
              </a:rPr>
              <a:t>ON DIGITAL AGRICULTURE TECHNOLOGY</a:t>
            </a:r>
          </a:p>
          <a:p>
            <a:pPr algn="ctr"/>
            <a:r>
              <a:rPr lang="es-UY" sz="1600" dirty="0" err="1">
                <a:solidFill>
                  <a:schemeClr val="bg1"/>
                </a:solidFill>
              </a:rPr>
              <a:t>Seoul</a:t>
            </a:r>
            <a:r>
              <a:rPr lang="es-UY" sz="1600" dirty="0">
                <a:solidFill>
                  <a:schemeClr val="bg1"/>
                </a:solidFill>
              </a:rPr>
              <a:t>, 26-30 </a:t>
            </a:r>
            <a:r>
              <a:rPr lang="es-UY" sz="1600" dirty="0" err="1">
                <a:solidFill>
                  <a:schemeClr val="bg1"/>
                </a:solidFill>
              </a:rPr>
              <a:t>August</a:t>
            </a:r>
            <a:r>
              <a:rPr lang="es-UY" sz="16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550200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3331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Solapa para pp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37429"/>
            <a:ext cx="9144000" cy="8751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47664" y="205979"/>
            <a:ext cx="1440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kern="1200" dirty="0">
                <a:solidFill>
                  <a:prstClr val="white"/>
                </a:solidFill>
                <a:latin typeface="Maiandra GD" pitchFamily="34" charset="0"/>
              </a:rPr>
              <a:t>SMART AGRICULTURE</a:t>
            </a:r>
            <a:endParaRPr lang="es-ES" b="1" kern="1200" dirty="0">
              <a:solidFill>
                <a:prstClr val="white"/>
              </a:solidFill>
              <a:latin typeface="Maiandra GD" pitchFamily="34" charset="0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2843808" y="267494"/>
            <a:ext cx="5112568" cy="461493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pPr algn="ctr"/>
            <a:r>
              <a:rPr lang="es-ES" sz="2400" b="1" kern="1200" dirty="0">
                <a:solidFill>
                  <a:srgbClr val="4F81BD"/>
                </a:solidFill>
                <a:latin typeface="Maiandra GD" pitchFamily="34" charset="0"/>
                <a:ea typeface="+mn-ea"/>
              </a:rPr>
              <a:t>Key </a:t>
            </a:r>
            <a:r>
              <a:rPr lang="es-ES" sz="2400" b="1" kern="1200" dirty="0" err="1">
                <a:solidFill>
                  <a:srgbClr val="4F81BD"/>
                </a:solidFill>
                <a:latin typeface="Maiandra GD" pitchFamily="34" charset="0"/>
                <a:ea typeface="+mn-ea"/>
              </a:rPr>
              <a:t>takeways</a:t>
            </a:r>
            <a:endParaRPr lang="es-ES" sz="2400" b="1" kern="1200" dirty="0">
              <a:solidFill>
                <a:srgbClr val="4F81BD"/>
              </a:solidFill>
              <a:latin typeface="Maiandra GD" pitchFamily="34" charset="0"/>
              <a:ea typeface="+mn-ea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25169F5-B74C-41D9-B211-CD45062EA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800" dirty="0" err="1"/>
              <a:t>Awareness</a:t>
            </a:r>
            <a:r>
              <a:rPr lang="es-UY" sz="2800" dirty="0"/>
              <a:t> </a:t>
            </a:r>
            <a:r>
              <a:rPr lang="es-UY" sz="2800" dirty="0" err="1"/>
              <a:t>about</a:t>
            </a:r>
            <a:r>
              <a:rPr lang="es-UY" sz="2800" dirty="0"/>
              <a:t> </a:t>
            </a:r>
            <a:r>
              <a:rPr lang="es-UY" sz="2800" dirty="0" err="1"/>
              <a:t>potential</a:t>
            </a:r>
            <a:r>
              <a:rPr lang="es-UY" sz="2800" dirty="0"/>
              <a:t> </a:t>
            </a:r>
            <a:r>
              <a:rPr lang="es-UY" sz="2800" dirty="0" err="1"/>
              <a:t>transformation</a:t>
            </a:r>
            <a:r>
              <a:rPr lang="es-UY" sz="2800" dirty="0"/>
              <a:t> </a:t>
            </a:r>
            <a:r>
              <a:rPr lang="es-UY" sz="2800" dirty="0" err="1"/>
              <a:t>of</a:t>
            </a:r>
            <a:r>
              <a:rPr lang="es-UY" sz="2800" dirty="0"/>
              <a:t> DAT</a:t>
            </a:r>
          </a:p>
          <a:p>
            <a:pPr lvl="1"/>
            <a:r>
              <a:rPr lang="es-UY" sz="2400" dirty="0" err="1"/>
              <a:t>Increase</a:t>
            </a:r>
            <a:r>
              <a:rPr lang="es-UY" sz="2400" dirty="0"/>
              <a:t> </a:t>
            </a:r>
            <a:r>
              <a:rPr lang="es-UY" sz="2400" dirty="0" err="1"/>
              <a:t>productivity</a:t>
            </a:r>
            <a:endParaRPr lang="es-UY" sz="2400" dirty="0"/>
          </a:p>
          <a:p>
            <a:pPr lvl="1"/>
            <a:r>
              <a:rPr lang="es-UY" sz="2400" dirty="0"/>
              <a:t>Control </a:t>
            </a:r>
            <a:r>
              <a:rPr lang="es-UY" sz="2400" dirty="0" err="1"/>
              <a:t>of</a:t>
            </a:r>
            <a:r>
              <a:rPr lang="es-UY" sz="2400" dirty="0"/>
              <a:t> </a:t>
            </a:r>
            <a:r>
              <a:rPr lang="es-UY" sz="2400" dirty="0" err="1"/>
              <a:t>environmental</a:t>
            </a:r>
            <a:r>
              <a:rPr lang="es-UY" sz="2400" dirty="0"/>
              <a:t> </a:t>
            </a:r>
            <a:r>
              <a:rPr lang="es-UY" sz="2400" dirty="0" err="1"/>
              <a:t>impact</a:t>
            </a:r>
            <a:endParaRPr lang="es-UY" sz="2400" dirty="0"/>
          </a:p>
          <a:p>
            <a:pPr lvl="1"/>
            <a:r>
              <a:rPr lang="es-UY" sz="2400" dirty="0" err="1"/>
              <a:t>Food</a:t>
            </a:r>
            <a:r>
              <a:rPr lang="es-UY" sz="2400" dirty="0"/>
              <a:t> safety</a:t>
            </a:r>
          </a:p>
          <a:p>
            <a:pPr lvl="1"/>
            <a:r>
              <a:rPr lang="es-UY" sz="2400" dirty="0" err="1"/>
              <a:t>Coordination</a:t>
            </a:r>
            <a:r>
              <a:rPr lang="es-UY" sz="2400" dirty="0"/>
              <a:t> (</a:t>
            </a:r>
            <a:r>
              <a:rPr lang="es-UY" sz="2400" dirty="0" err="1"/>
              <a:t>private</a:t>
            </a:r>
            <a:r>
              <a:rPr lang="es-UY" sz="2400" dirty="0"/>
              <a:t>, </a:t>
            </a:r>
            <a:r>
              <a:rPr lang="es-UY" sz="2400" dirty="0" err="1"/>
              <a:t>public</a:t>
            </a:r>
            <a:r>
              <a:rPr lang="es-UY" sz="2400" dirty="0"/>
              <a:t> and </a:t>
            </a:r>
            <a:r>
              <a:rPr lang="es-UY" sz="2400" dirty="0" err="1"/>
              <a:t>others</a:t>
            </a:r>
            <a:r>
              <a:rPr lang="es-UY" sz="2400" dirty="0"/>
              <a:t> </a:t>
            </a:r>
            <a:r>
              <a:rPr lang="es-UY" sz="2400" dirty="0" err="1"/>
              <a:t>sectors</a:t>
            </a:r>
            <a:r>
              <a:rPr lang="es-UY" sz="2400" dirty="0"/>
              <a:t>)</a:t>
            </a:r>
          </a:p>
          <a:p>
            <a:r>
              <a:rPr lang="es-UY" sz="2800" dirty="0" err="1"/>
              <a:t>Applied</a:t>
            </a:r>
            <a:r>
              <a:rPr lang="es-UY" sz="2800" dirty="0"/>
              <a:t> </a:t>
            </a:r>
            <a:r>
              <a:rPr lang="es-UY" sz="2800" dirty="0" err="1"/>
              <a:t>experiences</a:t>
            </a:r>
            <a:r>
              <a:rPr lang="es-UY" sz="2800" dirty="0"/>
              <a:t> </a:t>
            </a:r>
            <a:r>
              <a:rPr lang="es-UY" sz="2800" dirty="0" err="1"/>
              <a:t>of</a:t>
            </a:r>
            <a:r>
              <a:rPr lang="es-UY" sz="2800" dirty="0"/>
              <a:t> DAT in </a:t>
            </a:r>
            <a:r>
              <a:rPr lang="es-UY" sz="2800" dirty="0" err="1"/>
              <a:t>different</a:t>
            </a:r>
            <a:r>
              <a:rPr lang="es-UY" sz="2800" dirty="0"/>
              <a:t> </a:t>
            </a:r>
            <a:r>
              <a:rPr lang="es-UY" sz="2800" dirty="0" err="1"/>
              <a:t>countries</a:t>
            </a:r>
            <a:endParaRPr lang="es-UY" sz="2800" dirty="0"/>
          </a:p>
          <a:p>
            <a:r>
              <a:rPr lang="es-UY" sz="2800" dirty="0" err="1"/>
              <a:t>Impressive</a:t>
            </a:r>
            <a:r>
              <a:rPr lang="es-UY" sz="2800" dirty="0"/>
              <a:t> </a:t>
            </a:r>
            <a:r>
              <a:rPr lang="es-UY" sz="2800" dirty="0" err="1"/>
              <a:t>development</a:t>
            </a:r>
            <a:r>
              <a:rPr lang="es-UY" sz="2800" dirty="0"/>
              <a:t> </a:t>
            </a:r>
            <a:r>
              <a:rPr lang="es-UY" sz="2800" dirty="0" err="1"/>
              <a:t>of</a:t>
            </a:r>
            <a:r>
              <a:rPr lang="es-UY" sz="2800" dirty="0"/>
              <a:t> </a:t>
            </a:r>
            <a:r>
              <a:rPr lang="es-UY" sz="2800" dirty="0" err="1"/>
              <a:t>Korea</a:t>
            </a:r>
            <a:r>
              <a:rPr lang="es-UY" sz="2800" dirty="0"/>
              <a:t> </a:t>
            </a:r>
            <a:r>
              <a:rPr lang="es-UY" sz="2800" dirty="0" err="1"/>
              <a:t>applying</a:t>
            </a:r>
            <a:r>
              <a:rPr lang="es-UY" sz="2800" dirty="0"/>
              <a:t> DAT </a:t>
            </a:r>
          </a:p>
        </p:txBody>
      </p:sp>
    </p:spTree>
    <p:extLst>
      <p:ext uri="{BB962C8B-B14F-4D97-AF65-F5344CB8AC3E}">
        <p14:creationId xmlns:p14="http://schemas.microsoft.com/office/powerpoint/2010/main" val="79643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guel\Desktop\Ministro\rep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746" y="1107923"/>
            <a:ext cx="2972265" cy="147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3" cstate="print"/>
          <a:srcRect r="7024"/>
          <a:stretch/>
        </p:blipFill>
        <p:spPr bwMode="auto">
          <a:xfrm>
            <a:off x="222299" y="2566958"/>
            <a:ext cx="2963253" cy="155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4" y="1111849"/>
            <a:ext cx="2865719" cy="147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3 Imagen" descr="Solapa para ppt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7"/>
            <a:ext cx="9144000" cy="875137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2987824" y="417432"/>
            <a:ext cx="5832648" cy="461493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pPr algn="ctr"/>
            <a:r>
              <a:rPr lang="es-ES_tradnl" sz="2400" b="1" kern="1200" dirty="0" err="1">
                <a:solidFill>
                  <a:srgbClr val="4F81BD"/>
                </a:solidFill>
                <a:latin typeface="Maiandra GD" pitchFamily="34" charset="0"/>
                <a:ea typeface="+mn-ea"/>
              </a:rPr>
              <a:t>Uruguayan</a:t>
            </a:r>
            <a:r>
              <a:rPr lang="es-ES_tradnl" sz="2400" b="1" kern="1200" dirty="0">
                <a:solidFill>
                  <a:srgbClr val="4F81BD"/>
                </a:solidFill>
                <a:latin typeface="Maiandra GD" pitchFamily="34" charset="0"/>
                <a:ea typeface="+mn-ea"/>
              </a:rPr>
              <a:t> </a:t>
            </a:r>
            <a:r>
              <a:rPr lang="es-ES_tradnl" sz="2400" b="1" kern="1200" dirty="0" err="1">
                <a:solidFill>
                  <a:srgbClr val="4F81BD"/>
                </a:solidFill>
                <a:latin typeface="Maiandra GD" pitchFamily="34" charset="0"/>
                <a:ea typeface="+mn-ea"/>
              </a:rPr>
              <a:t>challenges</a:t>
            </a:r>
            <a:endParaRPr lang="es-ES_tradnl" sz="2400" b="1" kern="1200" dirty="0">
              <a:solidFill>
                <a:srgbClr val="4F81BD"/>
              </a:solidFill>
              <a:latin typeface="Maiandra GD" pitchFamily="34" charset="0"/>
              <a:ea typeface="+mn-ea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1512172" y="267246"/>
            <a:ext cx="1668454" cy="461493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r>
              <a:rPr lang="es-ES_tradnl" sz="1200" b="1" kern="1200" dirty="0">
                <a:solidFill>
                  <a:prstClr val="white"/>
                </a:solidFill>
                <a:latin typeface="Maiandra GD" pitchFamily="34" charset="0"/>
              </a:rPr>
              <a:t>SMART AGRICULTURE</a:t>
            </a:r>
            <a:endParaRPr lang="es-ES" sz="1200" b="1" kern="1200" dirty="0">
              <a:solidFill>
                <a:prstClr val="white"/>
              </a:solidFill>
              <a:latin typeface="Maiandra GD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7278D18-56C8-4200-91FB-FBD5DF109FA2}"/>
              </a:ext>
            </a:extLst>
          </p:cNvPr>
          <p:cNvGrpSpPr/>
          <p:nvPr/>
        </p:nvGrpSpPr>
        <p:grpSpPr>
          <a:xfrm>
            <a:off x="297878" y="1065782"/>
            <a:ext cx="7370466" cy="3967832"/>
            <a:chOff x="297878" y="1065782"/>
            <a:chExt cx="7370466" cy="3967832"/>
          </a:xfrm>
        </p:grpSpPr>
        <p:sp>
          <p:nvSpPr>
            <p:cNvPr id="12" name="Rectángulo redondeado 11"/>
            <p:cNvSpPr/>
            <p:nvPr/>
          </p:nvSpPr>
          <p:spPr>
            <a:xfrm>
              <a:off x="297878" y="3996791"/>
              <a:ext cx="2257898" cy="103682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2000" dirty="0" err="1"/>
                <a:t>Efficient</a:t>
              </a:r>
              <a:r>
                <a:rPr lang="es-UY" sz="2000" dirty="0"/>
                <a:t> use of natural </a:t>
              </a:r>
              <a:r>
                <a:rPr lang="es-UY" sz="2000" dirty="0" err="1"/>
                <a:t>resources</a:t>
              </a:r>
              <a:endParaRPr lang="es-UY" sz="2000" dirty="0"/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1632447" y="3325434"/>
              <a:ext cx="2207219" cy="835701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2000" dirty="0" err="1"/>
                <a:t>Adaptation</a:t>
              </a:r>
              <a:r>
                <a:rPr lang="es-UY" sz="2000" dirty="0"/>
                <a:t> </a:t>
              </a:r>
              <a:r>
                <a:rPr lang="es-UY" sz="2000" dirty="0" err="1"/>
                <a:t>to</a:t>
              </a:r>
              <a:r>
                <a:rPr lang="es-UY" sz="2000" dirty="0"/>
                <a:t> </a:t>
              </a:r>
              <a:r>
                <a:rPr lang="es-UY" sz="2000" dirty="0" err="1"/>
                <a:t>climate</a:t>
              </a:r>
              <a:r>
                <a:rPr lang="es-UY" sz="2000" dirty="0"/>
                <a:t> </a:t>
              </a:r>
              <a:r>
                <a:rPr lang="es-UY" sz="2000" dirty="0" err="1"/>
                <a:t>change</a:t>
              </a:r>
              <a:endParaRPr lang="es-UY" sz="2000" dirty="0"/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3587907" y="2648736"/>
              <a:ext cx="2064213" cy="71510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2100" dirty="0"/>
                <a:t>Safety </a:t>
              </a:r>
              <a:r>
                <a:rPr lang="es-UY" sz="2100" dirty="0" err="1"/>
                <a:t>Food</a:t>
              </a:r>
              <a:r>
                <a:rPr lang="es-UY" sz="2100" dirty="0"/>
                <a:t> </a:t>
              </a: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4509815" y="1850106"/>
              <a:ext cx="2238872" cy="72164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err="1"/>
                <a:t>Sustainability</a:t>
              </a:r>
              <a:endParaRPr lang="es-ES" sz="2400" dirty="0"/>
            </a:p>
          </p:txBody>
        </p:sp>
        <p:sp>
          <p:nvSpPr>
            <p:cNvPr id="20" name="Rectángulo redondeado 13">
              <a:extLst>
                <a:ext uri="{FF2B5EF4-FFF2-40B4-BE49-F238E27FC236}">
                  <a16:creationId xmlns:a16="http://schemas.microsoft.com/office/drawing/2014/main" id="{C74CEBA3-61EC-4D29-8E88-48AF27B72D1E}"/>
                </a:ext>
              </a:extLst>
            </p:cNvPr>
            <p:cNvSpPr/>
            <p:nvPr/>
          </p:nvSpPr>
          <p:spPr>
            <a:xfrm>
              <a:off x="5429472" y="1065782"/>
              <a:ext cx="2238872" cy="7138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/>
                <a:t>Agri </a:t>
              </a:r>
              <a:r>
                <a:rPr lang="es-ES" sz="2000" dirty="0" err="1"/>
                <a:t>Awareness</a:t>
              </a:r>
              <a:endParaRPr lang="es-ES" sz="20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ED59F68-ACD6-4A2B-AAFD-A902CACC6702}"/>
              </a:ext>
            </a:extLst>
          </p:cNvPr>
          <p:cNvGrpSpPr/>
          <p:nvPr/>
        </p:nvGrpSpPr>
        <p:grpSpPr>
          <a:xfrm>
            <a:off x="2925794" y="1161112"/>
            <a:ext cx="6067784" cy="3893490"/>
            <a:chOff x="2925794" y="1161112"/>
            <a:chExt cx="6067784" cy="3893490"/>
          </a:xfrm>
        </p:grpSpPr>
        <p:sp>
          <p:nvSpPr>
            <p:cNvPr id="3" name="Rectángulo: esquina doblada 2">
              <a:extLst>
                <a:ext uri="{FF2B5EF4-FFF2-40B4-BE49-F238E27FC236}">
                  <a16:creationId xmlns:a16="http://schemas.microsoft.com/office/drawing/2014/main" id="{71DCEBF1-0A36-4F9A-9EE2-FBD0439288E4}"/>
                </a:ext>
              </a:extLst>
            </p:cNvPr>
            <p:cNvSpPr/>
            <p:nvPr/>
          </p:nvSpPr>
          <p:spPr>
            <a:xfrm>
              <a:off x="2925794" y="4220257"/>
              <a:ext cx="1827743" cy="834345"/>
            </a:xfrm>
            <a:prstGeom prst="foldedCorner">
              <a:avLst>
                <a:gd name="adj" fmla="val 2150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UY" dirty="0" err="1"/>
                <a:t>Remote</a:t>
              </a:r>
              <a:r>
                <a:rPr lang="es-UY" dirty="0"/>
                <a:t> </a:t>
              </a:r>
              <a:r>
                <a:rPr lang="es-UY" dirty="0" err="1"/>
                <a:t>sensing</a:t>
              </a:r>
              <a:endParaRPr lang="es-UY" dirty="0"/>
            </a:p>
            <a:p>
              <a:r>
                <a:rPr lang="es-UY" dirty="0"/>
                <a:t>Internet </a:t>
              </a:r>
              <a:r>
                <a:rPr lang="es-UY" dirty="0" err="1"/>
                <a:t>of</a:t>
              </a:r>
              <a:r>
                <a:rPr lang="es-UY" dirty="0"/>
                <a:t> </a:t>
              </a:r>
              <a:r>
                <a:rPr lang="es-UY" dirty="0" err="1"/>
                <a:t>Plants</a:t>
              </a:r>
              <a:endParaRPr lang="es-UY" dirty="0"/>
            </a:p>
            <a:p>
              <a:r>
                <a:rPr lang="es-UY" dirty="0" err="1"/>
                <a:t>Precision</a:t>
              </a:r>
              <a:r>
                <a:rPr lang="es-UY" dirty="0"/>
                <a:t> </a:t>
              </a:r>
              <a:r>
                <a:rPr lang="es-UY" dirty="0" err="1"/>
                <a:t>Agriculture</a:t>
              </a:r>
              <a:endParaRPr lang="es-UY" dirty="0"/>
            </a:p>
          </p:txBody>
        </p:sp>
        <p:sp>
          <p:nvSpPr>
            <p:cNvPr id="29" name="Rectángulo: esquina doblada 28">
              <a:extLst>
                <a:ext uri="{FF2B5EF4-FFF2-40B4-BE49-F238E27FC236}">
                  <a16:creationId xmlns:a16="http://schemas.microsoft.com/office/drawing/2014/main" id="{42B4265F-4E42-40E6-9B23-723E2D20E3ED}"/>
                </a:ext>
              </a:extLst>
            </p:cNvPr>
            <p:cNvSpPr/>
            <p:nvPr/>
          </p:nvSpPr>
          <p:spPr>
            <a:xfrm>
              <a:off x="4212033" y="3507854"/>
              <a:ext cx="2160167" cy="523220"/>
            </a:xfrm>
            <a:prstGeom prst="foldedCorner">
              <a:avLst>
                <a:gd name="adj" fmla="val 2150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UY" dirty="0" err="1"/>
                <a:t>Weather</a:t>
              </a:r>
              <a:r>
                <a:rPr lang="es-UY" dirty="0"/>
                <a:t> </a:t>
              </a:r>
              <a:r>
                <a:rPr lang="es-UY" dirty="0" err="1"/>
                <a:t>index</a:t>
              </a:r>
              <a:r>
                <a:rPr lang="es-UY" dirty="0"/>
                <a:t> </a:t>
              </a:r>
              <a:r>
                <a:rPr lang="es-UY" dirty="0" err="1"/>
                <a:t>insurance</a:t>
              </a:r>
              <a:endParaRPr lang="es-UY" dirty="0"/>
            </a:p>
            <a:p>
              <a:r>
                <a:rPr lang="es-UY" dirty="0" err="1"/>
                <a:t>Remote</a:t>
              </a:r>
              <a:r>
                <a:rPr lang="es-UY" dirty="0"/>
                <a:t> </a:t>
              </a:r>
              <a:r>
                <a:rPr lang="es-UY" dirty="0" err="1"/>
                <a:t>sensing</a:t>
              </a:r>
              <a:endParaRPr lang="es-UY" dirty="0"/>
            </a:p>
          </p:txBody>
        </p:sp>
        <p:sp>
          <p:nvSpPr>
            <p:cNvPr id="30" name="Rectángulo: esquina doblada 29">
              <a:extLst>
                <a:ext uri="{FF2B5EF4-FFF2-40B4-BE49-F238E27FC236}">
                  <a16:creationId xmlns:a16="http://schemas.microsoft.com/office/drawing/2014/main" id="{5F844965-7DE5-4407-A00A-E8A1F12AE825}"/>
                </a:ext>
              </a:extLst>
            </p:cNvPr>
            <p:cNvSpPr/>
            <p:nvPr/>
          </p:nvSpPr>
          <p:spPr>
            <a:xfrm>
              <a:off x="5940152" y="2787774"/>
              <a:ext cx="2160167" cy="523220"/>
            </a:xfrm>
            <a:prstGeom prst="foldedCorner">
              <a:avLst>
                <a:gd name="adj" fmla="val 2150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UY" dirty="0" err="1"/>
                <a:t>Blockchain</a:t>
              </a:r>
              <a:r>
                <a:rPr lang="es-UY" dirty="0"/>
                <a:t> </a:t>
              </a:r>
              <a:r>
                <a:rPr lang="es-UY" dirty="0" err="1"/>
                <a:t>for</a:t>
              </a:r>
              <a:r>
                <a:rPr lang="es-UY" dirty="0"/>
                <a:t> </a:t>
              </a:r>
              <a:r>
                <a:rPr lang="es-UY" dirty="0" err="1"/>
                <a:t>value</a:t>
              </a:r>
              <a:r>
                <a:rPr lang="es-UY" dirty="0"/>
                <a:t> </a:t>
              </a:r>
              <a:r>
                <a:rPr lang="es-UY" dirty="0" err="1"/>
                <a:t>chain</a:t>
              </a:r>
              <a:endParaRPr lang="es-UY" dirty="0"/>
            </a:p>
            <a:p>
              <a:r>
                <a:rPr lang="es-UY" dirty="0" err="1"/>
                <a:t>Traceability</a:t>
              </a:r>
              <a:endParaRPr lang="es-UY" dirty="0"/>
            </a:p>
          </p:txBody>
        </p:sp>
        <p:sp>
          <p:nvSpPr>
            <p:cNvPr id="31" name="Rectángulo: esquina doblada 30">
              <a:extLst>
                <a:ext uri="{FF2B5EF4-FFF2-40B4-BE49-F238E27FC236}">
                  <a16:creationId xmlns:a16="http://schemas.microsoft.com/office/drawing/2014/main" id="{2F2D9436-2052-4026-9D35-3EC0A58BE350}"/>
                </a:ext>
              </a:extLst>
            </p:cNvPr>
            <p:cNvSpPr/>
            <p:nvPr/>
          </p:nvSpPr>
          <p:spPr>
            <a:xfrm>
              <a:off x="6833411" y="1894169"/>
              <a:ext cx="2160167" cy="834345"/>
            </a:xfrm>
            <a:prstGeom prst="foldedCorner">
              <a:avLst>
                <a:gd name="adj" fmla="val 2150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UY" dirty="0" err="1"/>
                <a:t>IoT</a:t>
              </a:r>
              <a:r>
                <a:rPr lang="es-UY" dirty="0"/>
                <a:t> – </a:t>
              </a:r>
              <a:r>
                <a:rPr lang="es-UY" dirty="0" err="1"/>
                <a:t>Controlled</a:t>
              </a:r>
              <a:r>
                <a:rPr lang="es-UY" dirty="0"/>
                <a:t> </a:t>
              </a:r>
              <a:r>
                <a:rPr lang="es-UY" dirty="0" err="1"/>
                <a:t>environment</a:t>
              </a:r>
              <a:r>
                <a:rPr lang="es-UY" dirty="0"/>
                <a:t> agricultura</a:t>
              </a:r>
            </a:p>
            <a:p>
              <a:r>
                <a:rPr lang="es-UY" dirty="0" err="1"/>
                <a:t>Precision</a:t>
              </a:r>
              <a:r>
                <a:rPr lang="es-UY" dirty="0"/>
                <a:t> </a:t>
              </a:r>
              <a:r>
                <a:rPr lang="es-UY" dirty="0" err="1"/>
                <a:t>Agriculture</a:t>
              </a:r>
              <a:endParaRPr lang="es-UY" dirty="0"/>
            </a:p>
          </p:txBody>
        </p:sp>
        <p:sp>
          <p:nvSpPr>
            <p:cNvPr id="32" name="Rectángulo: esquina doblada 31">
              <a:extLst>
                <a:ext uri="{FF2B5EF4-FFF2-40B4-BE49-F238E27FC236}">
                  <a16:creationId xmlns:a16="http://schemas.microsoft.com/office/drawing/2014/main" id="{BF9C8023-3C21-44B9-B933-785B5D645965}"/>
                </a:ext>
              </a:extLst>
            </p:cNvPr>
            <p:cNvSpPr/>
            <p:nvPr/>
          </p:nvSpPr>
          <p:spPr>
            <a:xfrm>
              <a:off x="7815266" y="1161112"/>
              <a:ext cx="1090770" cy="523220"/>
            </a:xfrm>
            <a:prstGeom prst="foldedCorner">
              <a:avLst>
                <a:gd name="adj" fmla="val 2150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UY" dirty="0"/>
                <a:t>DAT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18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Solapa para pp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770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47664" y="205979"/>
            <a:ext cx="1440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kern="1200" dirty="0">
                <a:solidFill>
                  <a:prstClr val="white"/>
                </a:solidFill>
                <a:latin typeface="Maiandra GD" pitchFamily="34" charset="0"/>
              </a:rPr>
              <a:t>SMART AGRICULTURE</a:t>
            </a:r>
            <a:endParaRPr lang="es-ES" b="1" kern="1200" dirty="0">
              <a:solidFill>
                <a:prstClr val="white"/>
              </a:solidFill>
              <a:latin typeface="Maiandra GD" pitchFamily="34" charset="0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2872530" y="394300"/>
            <a:ext cx="5112568" cy="461493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pPr algn="ctr"/>
            <a:r>
              <a:rPr lang="es-ES" sz="2400" b="1" kern="1200" dirty="0" err="1">
                <a:solidFill>
                  <a:srgbClr val="4F81BD"/>
                </a:solidFill>
                <a:latin typeface="Maiandra GD" pitchFamily="34" charset="0"/>
                <a:ea typeface="+mn-ea"/>
              </a:rPr>
              <a:t>Action</a:t>
            </a:r>
            <a:r>
              <a:rPr lang="es-ES" sz="2400" b="1" kern="1200" dirty="0">
                <a:solidFill>
                  <a:srgbClr val="4F81BD"/>
                </a:solidFill>
                <a:latin typeface="Maiandra GD" pitchFamily="34" charset="0"/>
                <a:ea typeface="+mn-ea"/>
              </a:rPr>
              <a:t> Plan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D4700A5-2E0B-4EF4-82C3-517DCB169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39004"/>
              </p:ext>
            </p:extLst>
          </p:nvPr>
        </p:nvGraphicFramePr>
        <p:xfrm>
          <a:off x="467544" y="405221"/>
          <a:ext cx="8424936" cy="469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590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Solapa para pp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37429"/>
            <a:ext cx="9144000" cy="8751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47664" y="205979"/>
            <a:ext cx="1440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kern="1200" dirty="0">
                <a:solidFill>
                  <a:prstClr val="white"/>
                </a:solidFill>
                <a:latin typeface="Maiandra GD" pitchFamily="34" charset="0"/>
              </a:rPr>
              <a:t>SMART AGRICULTURE</a:t>
            </a:r>
            <a:endParaRPr lang="es-ES" b="1" kern="1200" dirty="0">
              <a:solidFill>
                <a:prstClr val="white"/>
              </a:solidFill>
              <a:latin typeface="Maiandra GD" pitchFamily="34" charset="0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2872530" y="267494"/>
            <a:ext cx="5112568" cy="461493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pPr algn="ctr"/>
            <a:r>
              <a:rPr lang="es-ES" sz="2400" b="1" kern="1200" dirty="0" err="1">
                <a:solidFill>
                  <a:srgbClr val="4F81BD"/>
                </a:solidFill>
                <a:latin typeface="Maiandra GD" pitchFamily="34" charset="0"/>
                <a:ea typeface="+mn-ea"/>
              </a:rPr>
              <a:t>Opportunities</a:t>
            </a:r>
            <a:r>
              <a:rPr lang="es-ES" sz="2400" b="1" kern="1200" dirty="0">
                <a:solidFill>
                  <a:srgbClr val="4F81BD"/>
                </a:solidFill>
                <a:latin typeface="Maiandra GD" pitchFamily="34" charset="0"/>
                <a:ea typeface="+mn-ea"/>
              </a:rPr>
              <a:t> and </a:t>
            </a:r>
            <a:r>
              <a:rPr lang="es-ES" sz="2400" b="1" kern="1200" dirty="0" err="1">
                <a:solidFill>
                  <a:srgbClr val="4F81BD"/>
                </a:solidFill>
                <a:latin typeface="Maiandra GD" pitchFamily="34" charset="0"/>
                <a:ea typeface="+mn-ea"/>
              </a:rPr>
              <a:t>Barriers</a:t>
            </a:r>
            <a:endParaRPr lang="es-ES" sz="2400" b="1" kern="1200" dirty="0">
              <a:solidFill>
                <a:srgbClr val="4F81BD"/>
              </a:solidFill>
              <a:latin typeface="Maiandra GD" pitchFamily="34" charset="0"/>
              <a:ea typeface="+mn-ea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25169F5-B74C-41D9-B211-CD45062EA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UY" sz="2800" dirty="0" err="1"/>
              <a:t>Barriers</a:t>
            </a:r>
            <a:endParaRPr lang="es-UY" sz="2800" dirty="0"/>
          </a:p>
          <a:p>
            <a:pPr lvl="1"/>
            <a:r>
              <a:rPr lang="es-UY" sz="2400" dirty="0"/>
              <a:t>Human capital (</a:t>
            </a:r>
            <a:r>
              <a:rPr lang="es-UY" sz="2400" dirty="0" err="1"/>
              <a:t>capacity</a:t>
            </a:r>
            <a:r>
              <a:rPr lang="es-UY" sz="2400" dirty="0"/>
              <a:t>, </a:t>
            </a:r>
            <a:r>
              <a:rPr lang="es-UY" sz="2400" dirty="0" err="1"/>
              <a:t>aging</a:t>
            </a:r>
            <a:r>
              <a:rPr lang="es-UY" sz="2400" dirty="0"/>
              <a:t>, </a:t>
            </a:r>
            <a:r>
              <a:rPr lang="es-UY" sz="2400" dirty="0" err="1"/>
              <a:t>quantity</a:t>
            </a:r>
            <a:r>
              <a:rPr lang="es-UY" sz="2400" dirty="0"/>
              <a:t>)</a:t>
            </a:r>
          </a:p>
          <a:p>
            <a:pPr lvl="1"/>
            <a:r>
              <a:rPr lang="es-UY" sz="2400" dirty="0" err="1"/>
              <a:t>Fragmentation</a:t>
            </a:r>
            <a:r>
              <a:rPr lang="es-UY" sz="2400" dirty="0"/>
              <a:t> (</a:t>
            </a:r>
            <a:r>
              <a:rPr lang="es-UY" sz="2400" dirty="0" err="1"/>
              <a:t>institutional</a:t>
            </a:r>
            <a:r>
              <a:rPr lang="es-UY" sz="2400" dirty="0"/>
              <a:t>, data, </a:t>
            </a:r>
            <a:r>
              <a:rPr lang="es-UY" sz="2400" dirty="0" err="1"/>
              <a:t>public-private</a:t>
            </a:r>
            <a:r>
              <a:rPr lang="es-UY" sz="2400" dirty="0"/>
              <a:t>)</a:t>
            </a:r>
          </a:p>
          <a:p>
            <a:pPr lvl="1"/>
            <a:r>
              <a:rPr lang="es-UY" sz="2400" dirty="0" err="1"/>
              <a:t>Resources</a:t>
            </a:r>
            <a:endParaRPr lang="es-UY" sz="2400" dirty="0"/>
          </a:p>
          <a:p>
            <a:r>
              <a:rPr lang="es-UY" sz="2800" dirty="0" err="1"/>
              <a:t>Opportunities</a:t>
            </a:r>
            <a:endParaRPr lang="es-UY" sz="2800" dirty="0"/>
          </a:p>
          <a:p>
            <a:pPr lvl="1"/>
            <a:r>
              <a:rPr lang="es-UY" sz="2400" dirty="0"/>
              <a:t>Natural </a:t>
            </a:r>
            <a:r>
              <a:rPr lang="es-UY" sz="2400" dirty="0" err="1"/>
              <a:t>production</a:t>
            </a:r>
            <a:r>
              <a:rPr lang="es-UY" sz="2400" dirty="0"/>
              <a:t> </a:t>
            </a:r>
            <a:r>
              <a:rPr lang="es-UY" sz="2400" dirty="0" err="1"/>
              <a:t>conditions</a:t>
            </a:r>
            <a:r>
              <a:rPr lang="es-UY" sz="2400" dirty="0"/>
              <a:t>.</a:t>
            </a:r>
          </a:p>
          <a:p>
            <a:pPr lvl="1"/>
            <a:r>
              <a:rPr lang="es-UY" sz="2400" dirty="0"/>
              <a:t>Uruguay Software </a:t>
            </a:r>
            <a:r>
              <a:rPr lang="es-UY" sz="2400" dirty="0" err="1"/>
              <a:t>houses</a:t>
            </a:r>
            <a:r>
              <a:rPr lang="es-UY" sz="2400" dirty="0"/>
              <a:t>.</a:t>
            </a:r>
          </a:p>
          <a:p>
            <a:pPr lvl="1"/>
            <a:r>
              <a:rPr lang="es-UY" sz="2400" dirty="0"/>
              <a:t>“Plan ceibal” - </a:t>
            </a:r>
            <a:r>
              <a:rPr lang="es-UY" sz="2400" dirty="0" err="1"/>
              <a:t>One</a:t>
            </a:r>
            <a:r>
              <a:rPr lang="es-UY" sz="2400" dirty="0"/>
              <a:t> laptop per </a:t>
            </a:r>
            <a:r>
              <a:rPr lang="es-UY" sz="2400" dirty="0" err="1"/>
              <a:t>child</a:t>
            </a:r>
            <a:r>
              <a:rPr lang="es-UY" sz="2400" dirty="0"/>
              <a:t> </a:t>
            </a:r>
            <a:r>
              <a:rPr lang="es-UY" sz="2400" dirty="0" err="1"/>
              <a:t>program</a:t>
            </a:r>
            <a:r>
              <a:rPr lang="es-UY" sz="2400" dirty="0"/>
              <a:t>. </a:t>
            </a:r>
          </a:p>
          <a:p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358110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Solapa para pp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37429"/>
            <a:ext cx="9144000" cy="8751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47664" y="205979"/>
            <a:ext cx="1440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kern="1200" dirty="0">
                <a:solidFill>
                  <a:prstClr val="white"/>
                </a:solidFill>
                <a:latin typeface="Maiandra GD" pitchFamily="34" charset="0"/>
              </a:rPr>
              <a:t>SMART AGRICULTURE</a:t>
            </a:r>
            <a:endParaRPr lang="es-ES" b="1" kern="1200" dirty="0">
              <a:solidFill>
                <a:prstClr val="white"/>
              </a:solidFill>
              <a:latin typeface="Maiandra GD" pitchFamily="34" charset="0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2872530" y="267494"/>
            <a:ext cx="5112568" cy="461493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pPr algn="ctr"/>
            <a:r>
              <a:rPr lang="es-ES" sz="2400" b="1" kern="1200" dirty="0" err="1">
                <a:solidFill>
                  <a:srgbClr val="4F81BD"/>
                </a:solidFill>
                <a:latin typeface="Maiandra GD" pitchFamily="34" charset="0"/>
                <a:ea typeface="+mn-ea"/>
              </a:rPr>
              <a:t>Resources</a:t>
            </a:r>
            <a:r>
              <a:rPr lang="es-ES" sz="2400" b="1" kern="1200" dirty="0">
                <a:solidFill>
                  <a:srgbClr val="4F81BD"/>
                </a:solidFill>
                <a:latin typeface="Maiandra GD" pitchFamily="34" charset="0"/>
                <a:ea typeface="+mn-ea"/>
              </a:rPr>
              <a:t> </a:t>
            </a:r>
            <a:r>
              <a:rPr lang="es-ES" sz="2400" b="1" kern="1200" dirty="0" err="1">
                <a:solidFill>
                  <a:srgbClr val="4F81BD"/>
                </a:solidFill>
                <a:latin typeface="Maiandra GD" pitchFamily="34" charset="0"/>
                <a:ea typeface="+mn-ea"/>
              </a:rPr>
              <a:t>needed</a:t>
            </a:r>
            <a:endParaRPr lang="es-ES" sz="2400" b="1" kern="1200" dirty="0">
              <a:solidFill>
                <a:srgbClr val="4F81BD"/>
              </a:solidFill>
              <a:latin typeface="Maiandra GD" pitchFamily="34" charset="0"/>
              <a:ea typeface="+mn-ea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25169F5-B74C-41D9-B211-CD45062E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s-UY" sz="2800" dirty="0"/>
              <a:t>International </a:t>
            </a:r>
            <a:r>
              <a:rPr lang="es-UY" sz="2800" dirty="0" err="1"/>
              <a:t>collaboration</a:t>
            </a:r>
            <a:r>
              <a:rPr lang="es-UY" sz="2800" dirty="0"/>
              <a:t> </a:t>
            </a:r>
            <a:r>
              <a:rPr lang="es-UY" sz="2800" dirty="0" err="1"/>
              <a:t>for</a:t>
            </a:r>
            <a:r>
              <a:rPr lang="es-UY" sz="2800" dirty="0"/>
              <a:t> </a:t>
            </a:r>
            <a:r>
              <a:rPr lang="es-UY" sz="2800" dirty="0" err="1"/>
              <a:t>knowledge</a:t>
            </a:r>
            <a:r>
              <a:rPr lang="es-UY" sz="2800" dirty="0"/>
              <a:t> </a:t>
            </a:r>
            <a:r>
              <a:rPr lang="es-UY" sz="2800" dirty="0" err="1"/>
              <a:t>exchange</a:t>
            </a:r>
            <a:r>
              <a:rPr lang="es-UY" sz="2800" dirty="0"/>
              <a:t>.</a:t>
            </a:r>
          </a:p>
          <a:p>
            <a:r>
              <a:rPr lang="es-UY" sz="2800" dirty="0" err="1"/>
              <a:t>Technical</a:t>
            </a:r>
            <a:r>
              <a:rPr lang="es-UY" sz="2800" dirty="0"/>
              <a:t> </a:t>
            </a:r>
            <a:r>
              <a:rPr lang="es-UY" sz="2800" dirty="0" err="1"/>
              <a:t>support</a:t>
            </a:r>
            <a:endParaRPr lang="es-UY" sz="2800" dirty="0"/>
          </a:p>
          <a:p>
            <a:pPr lvl="1"/>
            <a:r>
              <a:rPr lang="es-UY" sz="2400" dirty="0"/>
              <a:t>Smart </a:t>
            </a:r>
            <a:r>
              <a:rPr lang="es-UY" sz="2400" dirty="0" err="1"/>
              <a:t>farm</a:t>
            </a:r>
            <a:r>
              <a:rPr lang="es-UY" sz="2400" dirty="0"/>
              <a:t>, </a:t>
            </a:r>
          </a:p>
          <a:p>
            <a:pPr lvl="1"/>
            <a:r>
              <a:rPr lang="es-UY" sz="2400" dirty="0"/>
              <a:t>DAT </a:t>
            </a:r>
            <a:r>
              <a:rPr lang="es-UY" sz="2400" dirty="0" err="1"/>
              <a:t>application</a:t>
            </a:r>
            <a:r>
              <a:rPr lang="es-UY" sz="2400" dirty="0"/>
              <a:t> (IA, </a:t>
            </a:r>
            <a:r>
              <a:rPr lang="es-UY" sz="2400" dirty="0" err="1"/>
              <a:t>Agriculture</a:t>
            </a:r>
            <a:r>
              <a:rPr lang="es-UY" sz="2400" dirty="0"/>
              <a:t> Big Data Center, </a:t>
            </a:r>
            <a:r>
              <a:rPr lang="es-UY" sz="2400" dirty="0" err="1"/>
              <a:t>knowledge</a:t>
            </a:r>
            <a:r>
              <a:rPr lang="es-UY" sz="2400" dirty="0"/>
              <a:t> center).</a:t>
            </a:r>
          </a:p>
          <a:p>
            <a:r>
              <a:rPr lang="es-UY" sz="2800" dirty="0" err="1"/>
              <a:t>Financial</a:t>
            </a:r>
            <a:r>
              <a:rPr lang="es-UY" sz="2800" dirty="0"/>
              <a:t> </a:t>
            </a:r>
            <a:r>
              <a:rPr lang="es-UY" sz="2800" dirty="0" err="1"/>
              <a:t>resources</a:t>
            </a:r>
            <a:r>
              <a:rPr lang="es-UY" sz="2800" dirty="0"/>
              <a:t> </a:t>
            </a:r>
            <a:r>
              <a:rPr lang="es-UY" sz="2800" dirty="0" err="1"/>
              <a:t>for</a:t>
            </a:r>
            <a:r>
              <a:rPr lang="es-UY" sz="2800" dirty="0"/>
              <a:t> </a:t>
            </a:r>
            <a:r>
              <a:rPr lang="es-UY" sz="2800" dirty="0" err="1"/>
              <a:t>capacity</a:t>
            </a:r>
            <a:r>
              <a:rPr lang="es-UY" sz="2800" dirty="0"/>
              <a:t> </a:t>
            </a:r>
            <a:r>
              <a:rPr lang="es-UY" sz="2800" dirty="0" err="1"/>
              <a:t>creation</a:t>
            </a:r>
            <a:r>
              <a:rPr lang="es-UY" sz="2800" dirty="0"/>
              <a:t> (</a:t>
            </a:r>
            <a:r>
              <a:rPr lang="es-UY" sz="2800" dirty="0" err="1"/>
              <a:t>people</a:t>
            </a:r>
            <a:r>
              <a:rPr lang="es-UY" sz="2800" dirty="0"/>
              <a:t> training, </a:t>
            </a:r>
            <a:r>
              <a:rPr lang="es-UY" sz="2800" dirty="0" err="1"/>
              <a:t>knowledge</a:t>
            </a:r>
            <a:r>
              <a:rPr lang="es-UY" sz="2800" dirty="0"/>
              <a:t> center).</a:t>
            </a:r>
          </a:p>
          <a:p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414197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" y="0"/>
            <a:ext cx="9140735" cy="599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" y="4587974"/>
            <a:ext cx="1100138" cy="4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81" y="4587974"/>
            <a:ext cx="562559" cy="4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" y="0"/>
            <a:ext cx="9140735" cy="599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/>
          <p:nvPr/>
        </p:nvSpPr>
        <p:spPr>
          <a:xfrm>
            <a:off x="1143000" y="0"/>
            <a:ext cx="6858000" cy="843558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alpha val="45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70" tIns="45635" rIns="91270" bIns="45635" rtlCol="0" anchor="ctr"/>
          <a:lstStyle/>
          <a:p>
            <a:pPr algn="ctr">
              <a:defRPr/>
            </a:pPr>
            <a:endParaRPr lang="es-ES" sz="180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" y="-20081"/>
            <a:ext cx="9140734" cy="443077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3" y="4429390"/>
            <a:ext cx="1597693" cy="66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7164291" y="4353947"/>
            <a:ext cx="1430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dirty="0">
                <a:solidFill>
                  <a:schemeClr val="bg1"/>
                </a:solidFill>
              </a:rPr>
              <a:t>Amalia Álvarez </a:t>
            </a:r>
          </a:p>
          <a:p>
            <a:pPr algn="ctr"/>
            <a:r>
              <a:rPr lang="es-UY" dirty="0">
                <a:solidFill>
                  <a:schemeClr val="bg1"/>
                </a:solidFill>
              </a:rPr>
              <a:t>Miguel Sierra </a:t>
            </a:r>
          </a:p>
          <a:p>
            <a:pPr algn="ctr"/>
            <a:r>
              <a:rPr lang="es-UY" dirty="0">
                <a:solidFill>
                  <a:schemeClr val="bg1"/>
                </a:solidFill>
              </a:rPr>
              <a:t>Julieta Souza</a:t>
            </a:r>
          </a:p>
          <a:p>
            <a:pPr algn="ctr"/>
            <a:r>
              <a:rPr lang="es-UY" dirty="0">
                <a:solidFill>
                  <a:schemeClr val="bg1"/>
                </a:solidFill>
              </a:rPr>
              <a:t>Katie Kennedy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483768" y="4410695"/>
            <a:ext cx="4365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1600" dirty="0">
                <a:solidFill>
                  <a:schemeClr val="bg1"/>
                </a:solidFill>
              </a:rPr>
              <a:t>OLC-KPOK KNOWLEDGE EXCHANGE </a:t>
            </a:r>
          </a:p>
          <a:p>
            <a:pPr algn="ctr"/>
            <a:r>
              <a:rPr lang="es-UY" sz="1600" dirty="0">
                <a:solidFill>
                  <a:schemeClr val="bg1"/>
                </a:solidFill>
              </a:rPr>
              <a:t>ON DIGITAL AGRICULTURE TECHNOLOGY</a:t>
            </a:r>
          </a:p>
          <a:p>
            <a:pPr algn="ctr"/>
            <a:r>
              <a:rPr lang="es-UY" sz="1600" dirty="0" err="1">
                <a:solidFill>
                  <a:schemeClr val="bg1"/>
                </a:solidFill>
              </a:rPr>
              <a:t>Seoul</a:t>
            </a:r>
            <a:r>
              <a:rPr lang="es-UY" sz="1600" dirty="0">
                <a:solidFill>
                  <a:schemeClr val="bg1"/>
                </a:solidFill>
              </a:rPr>
              <a:t>, 26-30 </a:t>
            </a:r>
            <a:r>
              <a:rPr lang="es-UY" sz="1600" dirty="0" err="1">
                <a:solidFill>
                  <a:schemeClr val="bg1"/>
                </a:solidFill>
              </a:rPr>
              <a:t>August</a:t>
            </a:r>
            <a:r>
              <a:rPr lang="es-UY" sz="1600" dirty="0">
                <a:solidFill>
                  <a:schemeClr val="bg1"/>
                </a:solidFill>
              </a:rPr>
              <a:t> 2019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15360" y="9312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kern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Thank you.</a:t>
            </a:r>
            <a:endParaRPr lang="es-ES" sz="2400" b="1" kern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62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Animated_timer_on_textu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5_Animated_timer_on_textu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345</ep:Words>
  <ep:PresentationFormat>Presentación en pantalla (16:9)</ep:PresentationFormat>
  <ep:Paragraphs>81</ep:Paragraphs>
  <ep:Slides>7</ep:Slides>
  <ep:Notes>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ep:HeadingPairs>
  <ep:TitlesOfParts>
    <vt:vector size="11" baseType="lpstr">
      <vt:lpstr>2_Animated_timer_on_textured_background</vt:lpstr>
      <vt:lpstr>19_Tema de Office</vt:lpstr>
      <vt:lpstr>5_Animated_timer_on_textured_background</vt:lpstr>
      <vt:lpstr>1_Tema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Amalia Alvarez;Miguel Sierra;Souza Soler Julieta</dc:creator>
  <cp:lastModifiedBy>GKEDC</cp:lastModifiedBy>
  <dcterms:modified xsi:type="dcterms:W3CDTF">2019-08-29T23:47:20.058</dcterms:modified>
  <cp:revision>199</cp:revision>
  <dc:title>Presentación de PowerPoint</dc:title>
  <cp:version/>
</cp:coreProperties>
</file>